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heme/themeOverride1.xml" ContentType="application/vnd.openxmlformats-officedocument.themeOverr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sldIdLst>
    <p:sldId id="364" r:id="rId4"/>
    <p:sldId id="365" r:id="rId5"/>
    <p:sldId id="257" r:id="rId6"/>
    <p:sldId id="258" r:id="rId7"/>
    <p:sldId id="309" r:id="rId8"/>
    <p:sldId id="310" r:id="rId9"/>
    <p:sldId id="311"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7" r:id="rId28"/>
    <p:sldId id="279" r:id="rId29"/>
    <p:sldId id="281" r:id="rId30"/>
    <p:sldId id="282" r:id="rId31"/>
    <p:sldId id="283" r:id="rId32"/>
    <p:sldId id="284" r:id="rId33"/>
    <p:sldId id="308" r:id="rId34"/>
    <p:sldId id="285" r:id="rId35"/>
    <p:sldId id="286" r:id="rId36"/>
    <p:sldId id="287" r:id="rId37"/>
    <p:sldId id="289" r:id="rId38"/>
    <p:sldId id="288" r:id="rId39"/>
    <p:sldId id="290" r:id="rId40"/>
    <p:sldId id="306" r:id="rId41"/>
    <p:sldId id="291" r:id="rId42"/>
    <p:sldId id="292" r:id="rId43"/>
    <p:sldId id="294" r:id="rId44"/>
    <p:sldId id="295" r:id="rId45"/>
    <p:sldId id="296" r:id="rId46"/>
    <p:sldId id="297" r:id="rId47"/>
    <p:sldId id="298" r:id="rId48"/>
    <p:sldId id="299" r:id="rId49"/>
    <p:sldId id="312" r:id="rId50"/>
    <p:sldId id="301" r:id="rId51"/>
    <p:sldId id="302" r:id="rId52"/>
    <p:sldId id="300" r:id="rId53"/>
    <p:sldId id="359" r:id="rId54"/>
    <p:sldId id="303" r:id="rId55"/>
    <p:sldId id="304" r:id="rId56"/>
    <p:sldId id="305" r:id="rId5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14" autoAdjust="0"/>
  </p:normalViewPr>
  <p:slideViewPr>
    <p:cSldViewPr>
      <p:cViewPr>
        <p:scale>
          <a:sx n="110" d="100"/>
          <a:sy n="110" d="100"/>
        </p:scale>
        <p:origin x="-1644"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529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6" Type="http://schemas.openxmlformats.org/officeDocument/2006/relationships/slideMaster" Target="../slideMasters/slideMaster2.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tags" Target="../tags/tag3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slideMaster" Target="../slideMasters/slideMaster2.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0" Type="http://schemas.openxmlformats.org/officeDocument/2006/relationships/tags" Target="../tags/tag44.xml"/><Relationship Id="rId4" Type="http://schemas.openxmlformats.org/officeDocument/2006/relationships/tags" Target="../tags/tag38.xml"/><Relationship Id="rId9" Type="http://schemas.openxmlformats.org/officeDocument/2006/relationships/tags" Target="../tags/tag43.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slideMaster" Target="../slideMasters/slideMaster2.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5" Type="http://schemas.openxmlformats.org/officeDocument/2006/relationships/tags" Target="../tags/tag50.xml"/><Relationship Id="rId4" Type="http://schemas.openxmlformats.org/officeDocument/2006/relationships/tags" Target="../tags/tag49.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59.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5" Type="http://schemas.openxmlformats.org/officeDocument/2006/relationships/slideMaster" Target="../slideMasters/slideMaster2.xml"/><Relationship Id="rId4" Type="http://schemas.openxmlformats.org/officeDocument/2006/relationships/tags" Target="../tags/tag63.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slideMaster" Target="../slideMasters/slideMaster2.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2.xml"/><Relationship Id="rId5" Type="http://schemas.openxmlformats.org/officeDocument/2006/relationships/tags" Target="../tags/tag77.xml"/><Relationship Id="rId4" Type="http://schemas.openxmlformats.org/officeDocument/2006/relationships/tags" Target="../tags/tag76.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 Id="rId5" Type="http://schemas.openxmlformats.org/officeDocument/2006/relationships/slideMaster" Target="../slideMasters/slideMaster2.xml"/><Relationship Id="rId4" Type="http://schemas.openxmlformats.org/officeDocument/2006/relationships/tags" Target="../tags/tag81.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tags" Target="../tags/tag93.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5" Type="http://schemas.openxmlformats.org/officeDocument/2006/relationships/tags" Target="../tags/tag86.xml"/><Relationship Id="rId10" Type="http://schemas.openxmlformats.org/officeDocument/2006/relationships/tags" Target="../tags/tag91.xml"/><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08.xml"/><Relationship Id="rId13" Type="http://schemas.openxmlformats.org/officeDocument/2006/relationships/tags" Target="../tags/tag113.xml"/><Relationship Id="rId18" Type="http://schemas.openxmlformats.org/officeDocument/2006/relationships/image" Target="../media/image1.png"/><Relationship Id="rId3" Type="http://schemas.openxmlformats.org/officeDocument/2006/relationships/tags" Target="../tags/tag103.xml"/><Relationship Id="rId7" Type="http://schemas.openxmlformats.org/officeDocument/2006/relationships/tags" Target="../tags/tag107.xml"/><Relationship Id="rId12" Type="http://schemas.openxmlformats.org/officeDocument/2006/relationships/tags" Target="../tags/tag112.xml"/><Relationship Id="rId17" Type="http://schemas.openxmlformats.org/officeDocument/2006/relationships/slideMaster" Target="../slideMasters/slideMaster3.xml"/><Relationship Id="rId2" Type="http://schemas.openxmlformats.org/officeDocument/2006/relationships/tags" Target="../tags/tag102.xml"/><Relationship Id="rId16" Type="http://schemas.openxmlformats.org/officeDocument/2006/relationships/tags" Target="../tags/tag116.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tags" Target="../tags/tag111.xml"/><Relationship Id="rId5" Type="http://schemas.openxmlformats.org/officeDocument/2006/relationships/tags" Target="../tags/tag105.xml"/><Relationship Id="rId15" Type="http://schemas.openxmlformats.org/officeDocument/2006/relationships/tags" Target="../tags/tag115.xml"/><Relationship Id="rId10" Type="http://schemas.openxmlformats.org/officeDocument/2006/relationships/tags" Target="../tags/tag110.xml"/><Relationship Id="rId4" Type="http://schemas.openxmlformats.org/officeDocument/2006/relationships/tags" Target="../tags/tag104.xml"/><Relationship Id="rId9" Type="http://schemas.openxmlformats.org/officeDocument/2006/relationships/tags" Target="../tags/tag109.xml"/><Relationship Id="rId14" Type="http://schemas.openxmlformats.org/officeDocument/2006/relationships/tags" Target="../tags/tag114.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24.xml"/><Relationship Id="rId13" Type="http://schemas.openxmlformats.org/officeDocument/2006/relationships/tags" Target="../tags/tag129.xml"/><Relationship Id="rId18" Type="http://schemas.openxmlformats.org/officeDocument/2006/relationships/tags" Target="../tags/tag134.xml"/><Relationship Id="rId3" Type="http://schemas.openxmlformats.org/officeDocument/2006/relationships/tags" Target="../tags/tag119.xml"/><Relationship Id="rId21" Type="http://schemas.openxmlformats.org/officeDocument/2006/relationships/tags" Target="../tags/tag137.xml"/><Relationship Id="rId7" Type="http://schemas.openxmlformats.org/officeDocument/2006/relationships/tags" Target="../tags/tag123.xml"/><Relationship Id="rId12" Type="http://schemas.openxmlformats.org/officeDocument/2006/relationships/tags" Target="../tags/tag128.xml"/><Relationship Id="rId17" Type="http://schemas.openxmlformats.org/officeDocument/2006/relationships/tags" Target="../tags/tag133.xml"/><Relationship Id="rId2" Type="http://schemas.openxmlformats.org/officeDocument/2006/relationships/tags" Target="../tags/tag118.xml"/><Relationship Id="rId16" Type="http://schemas.openxmlformats.org/officeDocument/2006/relationships/tags" Target="../tags/tag132.xml"/><Relationship Id="rId20" Type="http://schemas.openxmlformats.org/officeDocument/2006/relationships/tags" Target="../tags/tag136.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24" Type="http://schemas.openxmlformats.org/officeDocument/2006/relationships/image" Target="../media/image2.png"/><Relationship Id="rId5" Type="http://schemas.openxmlformats.org/officeDocument/2006/relationships/tags" Target="../tags/tag121.xml"/><Relationship Id="rId15" Type="http://schemas.openxmlformats.org/officeDocument/2006/relationships/tags" Target="../tags/tag131.xml"/><Relationship Id="rId23" Type="http://schemas.openxmlformats.org/officeDocument/2006/relationships/slideMaster" Target="../slideMasters/slideMaster3.xml"/><Relationship Id="rId10" Type="http://schemas.openxmlformats.org/officeDocument/2006/relationships/tags" Target="../tags/tag126.xml"/><Relationship Id="rId19" Type="http://schemas.openxmlformats.org/officeDocument/2006/relationships/tags" Target="../tags/tag135.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 Id="rId22" Type="http://schemas.openxmlformats.org/officeDocument/2006/relationships/tags" Target="../tags/tag138.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3" Type="http://schemas.openxmlformats.org/officeDocument/2006/relationships/tags" Target="../tags/tag141.xml"/><Relationship Id="rId21" Type="http://schemas.openxmlformats.org/officeDocument/2006/relationships/image" Target="../media/image1.png"/><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slideMaster" Target="../slideMasters/slideMaster3.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10" Type="http://schemas.openxmlformats.org/officeDocument/2006/relationships/tags" Target="../tags/tag148.xml"/><Relationship Id="rId19" Type="http://schemas.openxmlformats.org/officeDocument/2006/relationships/tags" Target="../tags/tag157.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160.xml"/><Relationship Id="rId7" Type="http://schemas.openxmlformats.org/officeDocument/2006/relationships/slideMaster" Target="../slideMasters/slideMaster3.xml"/><Relationship Id="rId2" Type="http://schemas.openxmlformats.org/officeDocument/2006/relationships/tags" Target="../tags/tag159.xml"/><Relationship Id="rId1" Type="http://schemas.openxmlformats.org/officeDocument/2006/relationships/tags" Target="../tags/tag158.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171.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9"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tags" Target="../tags/tag172.xml"/><Relationship Id="rId5" Type="http://schemas.openxmlformats.org/officeDocument/2006/relationships/slideMaster" Target="../slideMasters/slideMaster3.xml"/><Relationship Id="rId4" Type="http://schemas.openxmlformats.org/officeDocument/2006/relationships/tags" Target="../tags/tag175.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178.xml"/><Relationship Id="rId2" Type="http://schemas.openxmlformats.org/officeDocument/2006/relationships/tags" Target="../tags/tag177.xml"/><Relationship Id="rId1" Type="http://schemas.openxmlformats.org/officeDocument/2006/relationships/tags" Target="../tags/tag176.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181.xml"/><Relationship Id="rId7" Type="http://schemas.openxmlformats.org/officeDocument/2006/relationships/slideMaster" Target="../slideMasters/slideMaster3.xml"/><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tags" Target="../tags/tag184.xml"/><Relationship Id="rId5" Type="http://schemas.openxmlformats.org/officeDocument/2006/relationships/tags" Target="../tags/tag183.xml"/><Relationship Id="rId4" Type="http://schemas.openxmlformats.org/officeDocument/2006/relationships/tags" Target="../tags/tag18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187.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slideMaster" Target="../slideMasters/slideMaster3.xml"/><Relationship Id="rId5" Type="http://schemas.openxmlformats.org/officeDocument/2006/relationships/tags" Target="../tags/tag189.xml"/><Relationship Id="rId4" Type="http://schemas.openxmlformats.org/officeDocument/2006/relationships/tags" Target="../tags/tag188.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192.xml"/><Relationship Id="rId2" Type="http://schemas.openxmlformats.org/officeDocument/2006/relationships/tags" Target="../tags/tag191.xml"/><Relationship Id="rId1" Type="http://schemas.openxmlformats.org/officeDocument/2006/relationships/tags" Target="../tags/tag190.xml"/><Relationship Id="rId5" Type="http://schemas.openxmlformats.org/officeDocument/2006/relationships/slideMaster" Target="../slideMasters/slideMaster3.xml"/><Relationship Id="rId4" Type="http://schemas.openxmlformats.org/officeDocument/2006/relationships/tags" Target="../tags/tag193.xml"/></Relationships>
</file>

<file path=ppt/slideLayouts/_rels/slideLayout33.xml.rels><?xml version="1.0" encoding="UTF-8" standalone="yes"?>
<Relationships xmlns="http://schemas.openxmlformats.org/package/2006/relationships"><Relationship Id="rId8" Type="http://schemas.openxmlformats.org/officeDocument/2006/relationships/tags" Target="../tags/tag201.xml"/><Relationship Id="rId13" Type="http://schemas.openxmlformats.org/officeDocument/2006/relationships/slideMaster" Target="../slideMasters/slideMaster3.xml"/><Relationship Id="rId3" Type="http://schemas.openxmlformats.org/officeDocument/2006/relationships/tags" Target="../tags/tag196.xml"/><Relationship Id="rId7" Type="http://schemas.openxmlformats.org/officeDocument/2006/relationships/tags" Target="../tags/tag200.xml"/><Relationship Id="rId12" Type="http://schemas.openxmlformats.org/officeDocument/2006/relationships/tags" Target="../tags/tag205.xml"/><Relationship Id="rId2" Type="http://schemas.openxmlformats.org/officeDocument/2006/relationships/tags" Target="../tags/tag195.xml"/><Relationship Id="rId1" Type="http://schemas.openxmlformats.org/officeDocument/2006/relationships/tags" Target="../tags/tag194.xml"/><Relationship Id="rId6" Type="http://schemas.openxmlformats.org/officeDocument/2006/relationships/tags" Target="../tags/tag199.xml"/><Relationship Id="rId11" Type="http://schemas.openxmlformats.org/officeDocument/2006/relationships/tags" Target="../tags/tag204.xml"/><Relationship Id="rId5" Type="http://schemas.openxmlformats.org/officeDocument/2006/relationships/tags" Target="../tags/tag198.xml"/><Relationship Id="rId10" Type="http://schemas.openxmlformats.org/officeDocument/2006/relationships/tags" Target="../tags/tag203.xml"/><Relationship Id="rId4" Type="http://schemas.openxmlformats.org/officeDocument/2006/relationships/tags" Target="../tags/tag197.xml"/><Relationship Id="rId9" Type="http://schemas.openxmlformats.org/officeDocument/2006/relationships/tags" Target="../tags/tag202.xml"/><Relationship Id="rId1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009442" y="3307355"/>
            <a:ext cx="7117180" cy="1470025"/>
          </a:xfrm>
        </p:spPr>
        <p:txBody>
          <a:bodyPr anchor="b"/>
          <a:lstStyle>
            <a:lvl1pPr>
              <a:defRPr sz="4000"/>
            </a:lvl1pPr>
          </a:lstStyle>
          <a:p>
            <a:r>
              <a:rPr lang="zh-CN" altLang="en-US" smtClean="0"/>
              <a:t>单击此处编辑母版标题样式</a:t>
            </a:r>
            <a:endParaRPr lang="en-US"/>
          </a:p>
        </p:txBody>
      </p:sp>
      <p:sp>
        <p:nvSpPr>
          <p:cNvPr id="3" name="Subtitle 2"/>
          <p:cNvSpPr>
            <a:spLocks noGrp="1"/>
          </p:cNvSpPr>
          <p:nvPr>
            <p:ph type="subTitle" idx="1"/>
          </p:nvPr>
        </p:nvSpPr>
        <p:spPr>
          <a:xfrm>
            <a:off x="1009442" y="4777380"/>
            <a:ext cx="7117180" cy="861420"/>
          </a:xfrm>
        </p:spPr>
        <p:txBody>
          <a:bodyPr anchor="t">
            <a:normAutofit/>
          </a:bodyPr>
          <a:lstStyle>
            <a:lvl1pPr marL="0" indent="0" algn="l">
              <a:buNone/>
              <a:defRPr sz="2000">
                <a:solidFill>
                  <a:schemeClr val="tx2">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09443" y="1807361"/>
            <a:ext cx="7123080" cy="40514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1" y="675723"/>
            <a:ext cx="1472962" cy="518532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09442" y="675723"/>
            <a:ext cx="5467557" cy="518532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4" name="任意多边形: 形状 3"/>
          <p:cNvSpPr/>
          <p:nvPr>
            <p:custDataLst>
              <p:tags r:id="rId1"/>
            </p:custDataLst>
          </p:nvPr>
        </p:nvSpPr>
        <p:spPr>
          <a:xfrm>
            <a:off x="6993731" y="587375"/>
            <a:ext cx="1985963"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5" name="任意多边形: 形状 4"/>
          <p:cNvSpPr/>
          <p:nvPr>
            <p:custDataLst>
              <p:tags r:id="rId2"/>
            </p:custDataLst>
          </p:nvPr>
        </p:nvSpPr>
        <p:spPr>
          <a:xfrm>
            <a:off x="7265194" y="4530725"/>
            <a:ext cx="1562100"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6" name="任意多边形: 形状 5"/>
          <p:cNvSpPr/>
          <p:nvPr>
            <p:custDataLst>
              <p:tags r:id="rId3"/>
            </p:custDataLst>
          </p:nvPr>
        </p:nvSpPr>
        <p:spPr>
          <a:xfrm>
            <a:off x="6898481" y="4321175"/>
            <a:ext cx="2247900"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sz="1350"/>
          </a:p>
        </p:txBody>
      </p:sp>
      <p:sp>
        <p:nvSpPr>
          <p:cNvPr id="7" name="任意多边形: 形状 6"/>
          <p:cNvSpPr/>
          <p:nvPr>
            <p:custDataLst>
              <p:tags r:id="rId4"/>
            </p:custDataLst>
          </p:nvPr>
        </p:nvSpPr>
        <p:spPr>
          <a:xfrm>
            <a:off x="-2381" y="407670"/>
            <a:ext cx="1466850" cy="1987550"/>
          </a:xfrm>
          <a:custGeom>
            <a:avLst/>
            <a:gdLst>
              <a:gd name="connsiteX0" fmla="*/ 3175 w 1955800"/>
              <a:gd name="connsiteY0" fmla="*/ 1985645 h 1987550"/>
              <a:gd name="connsiteX1" fmla="*/ 1952625 w 1955800"/>
              <a:gd name="connsiteY1" fmla="*/ 1236980 h 1987550"/>
              <a:gd name="connsiteX2" fmla="*/ 1115695 w 1955800"/>
              <a:gd name="connsiteY2" fmla="*/ 3175 h 1987550"/>
              <a:gd name="connsiteX3" fmla="*/ 3175 w 1955800"/>
              <a:gd name="connsiteY3" fmla="*/ 657860 h 1987550"/>
            </a:gdLst>
            <a:ahLst/>
            <a:cxnLst>
              <a:cxn ang="0">
                <a:pos x="connsiteX0" y="connsiteY0"/>
              </a:cxn>
              <a:cxn ang="0">
                <a:pos x="connsiteX1" y="connsiteY1"/>
              </a:cxn>
              <a:cxn ang="0">
                <a:pos x="connsiteX2" y="connsiteY2"/>
              </a:cxn>
              <a:cxn ang="0">
                <a:pos x="connsiteX3" y="connsiteY3"/>
              </a:cxn>
            </a:cxnLst>
            <a:rect l="l" t="t" r="r" b="b"/>
            <a:pathLst>
              <a:path w="1955800" h="1987550">
                <a:moveTo>
                  <a:pt x="3175" y="1985645"/>
                </a:moveTo>
                <a:lnTo>
                  <a:pt x="1952625" y="1236980"/>
                </a:lnTo>
                <a:lnTo>
                  <a:pt x="1115695" y="3175"/>
                </a:lnTo>
                <a:lnTo>
                  <a:pt x="3175" y="657860"/>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sp>
        <p:nvSpPr>
          <p:cNvPr id="8" name="任意多边形: 形状 7"/>
          <p:cNvSpPr/>
          <p:nvPr>
            <p:custDataLst>
              <p:tags r:id="rId5"/>
            </p:custDataLst>
          </p:nvPr>
        </p:nvSpPr>
        <p:spPr>
          <a:xfrm>
            <a:off x="-2381" y="-3175"/>
            <a:ext cx="1362075" cy="1066800"/>
          </a:xfrm>
          <a:custGeom>
            <a:avLst/>
            <a:gdLst>
              <a:gd name="connsiteX0" fmla="*/ 836930 w 1816100"/>
              <a:gd name="connsiteY0" fmla="*/ 3175 h 1066800"/>
              <a:gd name="connsiteX1" fmla="*/ 99060 w 1816100"/>
              <a:gd name="connsiteY1" fmla="*/ 3175 h 1066800"/>
              <a:gd name="connsiteX2" fmla="*/ 3175 w 1816100"/>
              <a:gd name="connsiteY2" fmla="*/ 3175 h 1066800"/>
              <a:gd name="connsiteX3" fmla="*/ 3175 w 1816100"/>
              <a:gd name="connsiteY3" fmla="*/ 546735 h 1066800"/>
              <a:gd name="connsiteX4" fmla="*/ 3175 w 1816100"/>
              <a:gd name="connsiteY4" fmla="*/ 1068705 h 1066800"/>
              <a:gd name="connsiteX5" fmla="*/ 1115695 w 1816100"/>
              <a:gd name="connsiteY5" fmla="*/ 414020 h 1066800"/>
              <a:gd name="connsiteX6" fmla="*/ 1812925 w 1816100"/>
              <a:gd name="connsiteY6" fmla="*/ 3175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6100" h="1066800">
                <a:moveTo>
                  <a:pt x="836930" y="3175"/>
                </a:moveTo>
                <a:lnTo>
                  <a:pt x="99060" y="3175"/>
                </a:lnTo>
                <a:lnTo>
                  <a:pt x="3175" y="3175"/>
                </a:lnTo>
                <a:lnTo>
                  <a:pt x="3175" y="546735"/>
                </a:lnTo>
                <a:lnTo>
                  <a:pt x="3175" y="1068705"/>
                </a:lnTo>
                <a:lnTo>
                  <a:pt x="1115695" y="414020"/>
                </a:lnTo>
                <a:lnTo>
                  <a:pt x="1812925" y="3175"/>
                </a:lnTo>
                <a:close/>
              </a:path>
            </a:pathLst>
          </a:custGeom>
          <a:solidFill>
            <a:schemeClr val="accent1"/>
          </a:solidFill>
          <a:ln w="6350" cap="flat">
            <a:noFill/>
            <a:prstDash val="solid"/>
            <a:miter/>
          </a:ln>
        </p:spPr>
        <p:txBody>
          <a:bodyPr rtlCol="0" anchor="ctr"/>
          <a:lstStyle/>
          <a:p>
            <a:endParaRPr lang="zh-CN" altLang="en-US" sz="1350"/>
          </a:p>
        </p:txBody>
      </p:sp>
      <p:sp>
        <p:nvSpPr>
          <p:cNvPr id="9" name="任意多边形: 形状 8"/>
          <p:cNvSpPr/>
          <p:nvPr>
            <p:custDataLst>
              <p:tags r:id="rId6"/>
            </p:custDataLst>
          </p:nvPr>
        </p:nvSpPr>
        <p:spPr>
          <a:xfrm>
            <a:off x="5816918" y="4530725"/>
            <a:ext cx="1433513"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sp>
        <p:nvSpPr>
          <p:cNvPr id="10" name="任意多边形: 形状 9"/>
          <p:cNvSpPr/>
          <p:nvPr>
            <p:custDataLst>
              <p:tags r:id="rId7"/>
            </p:custDataLst>
          </p:nvPr>
        </p:nvSpPr>
        <p:spPr>
          <a:xfrm>
            <a:off x="4809173" y="6334125"/>
            <a:ext cx="1604963"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11" name="任意多边形: 形状 10"/>
          <p:cNvSpPr/>
          <p:nvPr>
            <p:custDataLst>
              <p:tags r:id="rId8"/>
            </p:custDataLst>
          </p:nvPr>
        </p:nvSpPr>
        <p:spPr>
          <a:xfrm>
            <a:off x="7727156" y="-3175"/>
            <a:ext cx="1419225"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sp>
        <p:nvSpPr>
          <p:cNvPr id="9801" name="副标题 2"/>
          <p:cNvSpPr>
            <a:spLocks noGrp="1"/>
          </p:cNvSpPr>
          <p:nvPr>
            <p:ph type="subTitle" idx="1" hasCustomPrompt="1"/>
            <p:custDataLst>
              <p:tags r:id="rId9"/>
            </p:custDataLst>
          </p:nvPr>
        </p:nvSpPr>
        <p:spPr>
          <a:xfrm>
            <a:off x="1724962" y="3080658"/>
            <a:ext cx="4817233" cy="916576"/>
          </a:xfrm>
        </p:spPr>
        <p:txBody>
          <a:bodyPr anchor="t">
            <a:normAutofit/>
          </a:bodyPr>
          <a:lstStyle>
            <a:lvl1pPr marL="0" indent="0" algn="l">
              <a:buNone/>
              <a:defRPr sz="3600" baseline="0">
                <a:solidFill>
                  <a:schemeClr val="tx1">
                    <a:lumMod val="85000"/>
                    <a:lumOff val="1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9802" name="标题 1"/>
          <p:cNvSpPr>
            <a:spLocks noGrp="1"/>
          </p:cNvSpPr>
          <p:nvPr>
            <p:ph type="ctrTitle" hasCustomPrompt="1"/>
            <p:custDataLst>
              <p:tags r:id="rId10"/>
            </p:custDataLst>
          </p:nvPr>
        </p:nvSpPr>
        <p:spPr>
          <a:xfrm>
            <a:off x="1724962" y="1532709"/>
            <a:ext cx="4817233" cy="1495696"/>
          </a:xfrm>
        </p:spPr>
        <p:txBody>
          <a:bodyPr anchor="b">
            <a:normAutofit/>
          </a:bodyPr>
          <a:lstStyle>
            <a:lvl1pPr algn="l">
              <a:defRPr sz="48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11"/>
            </p:custDataLst>
          </p:nvPr>
        </p:nvSpPr>
        <p:spPr>
          <a:xfrm>
            <a:off x="1724962" y="4204426"/>
            <a:ext cx="1350000"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2"/>
            </p:custDataLst>
          </p:nvPr>
        </p:nvSpPr>
        <p:spPr>
          <a:xfrm>
            <a:off x="1724962" y="4724278"/>
            <a:ext cx="1350000" cy="450000"/>
          </a:xfrm>
        </p:spPr>
        <p:txBody>
          <a:bodyPr vert="horz" anchor="ctr">
            <a:normAutofit/>
          </a:bodyPr>
          <a:lstStyle>
            <a:lvl1pPr marL="0" indent="0" algn="l">
              <a:buNone/>
              <a:defRPr sz="2000" b="0" baseline="0">
                <a:solidFill>
                  <a:schemeClr val="tx1">
                    <a:lumMod val="85000"/>
                    <a:lumOff val="15000"/>
                  </a:schemeClr>
                </a:solidFill>
                <a:latin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p>
        </p:txBody>
      </p:sp>
      <p:sp>
        <p:nvSpPr>
          <p:cNvPr id="2" name="日期占位符 1"/>
          <p:cNvSpPr>
            <a:spLocks noGrp="1"/>
          </p:cNvSpPr>
          <p:nvPr>
            <p:ph type="dt" sz="half" idx="12"/>
            <p:custDataLst>
              <p:tags r:id="rId13"/>
            </p:custDataLst>
          </p:nvPr>
        </p:nvSpPr>
        <p:spPr/>
        <p:txBody>
          <a:bodyPr/>
          <a:lstStyle/>
          <a:p>
            <a:fld id="{760FBDFE-C587-4B4C-A407-44438C67B59E}" type="datetimeFigureOut">
              <a:rPr lang="zh-CN" altLang="en-US" smtClean="0"/>
              <a:t>2019/5/27</a:t>
            </a:fld>
            <a:endParaRPr lang="zh-CN" altLang="en-US" dirty="0"/>
          </a:p>
        </p:txBody>
      </p:sp>
      <p:sp>
        <p:nvSpPr>
          <p:cNvPr id="3" name="页脚占位符 2"/>
          <p:cNvSpPr>
            <a:spLocks noGrp="1"/>
          </p:cNvSpPr>
          <p:nvPr>
            <p:ph type="ftr" sz="quarter" idx="13"/>
            <p:custDataLst>
              <p:tags r:id="rId14"/>
            </p:custDataLst>
          </p:nvPr>
        </p:nvSpPr>
        <p:spPr/>
        <p:txBody>
          <a:bodyPr/>
          <a:lstStyle/>
          <a:p>
            <a:endParaRPr lang="zh-CN" altLang="en-US" dirty="0"/>
          </a:p>
        </p:txBody>
      </p:sp>
      <p:sp>
        <p:nvSpPr>
          <p:cNvPr id="15" name="灯片编号占位符 14"/>
          <p:cNvSpPr>
            <a:spLocks noGrp="1"/>
          </p:cNvSpPr>
          <p:nvPr>
            <p:ph type="sldNum" sz="quarter" idx="14"/>
            <p:custDataLst>
              <p:tags r:id="rId15"/>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任意多边形: 形状 6"/>
          <p:cNvSpPr/>
          <p:nvPr>
            <p:custDataLst>
              <p:tags r:id="rId1"/>
            </p:custDataLst>
          </p:nvPr>
        </p:nvSpPr>
        <p:spPr>
          <a:xfrm flipH="1">
            <a:off x="104299" y="5807710"/>
            <a:ext cx="521018" cy="965835"/>
          </a:xfrm>
          <a:custGeom>
            <a:avLst/>
            <a:gdLst>
              <a:gd name="connsiteX0" fmla="*/ 2075295 w 2072133"/>
              <a:gd name="connsiteY0" fmla="*/ 123561 h 2097480"/>
              <a:gd name="connsiteX1" fmla="*/ 883977 w 2072133"/>
              <a:gd name="connsiteY1" fmla="*/ 2100642 h 2097480"/>
              <a:gd name="connsiteX2" fmla="*/ 3162 w 2072133"/>
              <a:gd name="connsiteY2" fmla="*/ 3162 h 2097480"/>
            </a:gdLst>
            <a:ahLst/>
            <a:cxnLst>
              <a:cxn ang="0">
                <a:pos x="connsiteX0" y="connsiteY0"/>
              </a:cxn>
              <a:cxn ang="0">
                <a:pos x="connsiteX1" y="connsiteY1"/>
              </a:cxn>
              <a:cxn ang="0">
                <a:pos x="connsiteX2" y="connsiteY2"/>
              </a:cxn>
            </a:cxnLst>
            <a:rect l="l" t="t" r="r" b="b"/>
            <a:pathLst>
              <a:path w="2072133" h="2097480">
                <a:moveTo>
                  <a:pt x="2075295" y="123561"/>
                </a:moveTo>
                <a:lnTo>
                  <a:pt x="883977" y="2100642"/>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sz="1350" dirty="0"/>
          </a:p>
        </p:txBody>
      </p:sp>
      <p:sp>
        <p:nvSpPr>
          <p:cNvPr id="8" name="任意多边形: 形状 7"/>
          <p:cNvSpPr/>
          <p:nvPr>
            <p:custDataLst>
              <p:tags r:id="rId2"/>
            </p:custDataLst>
          </p:nvPr>
        </p:nvSpPr>
        <p:spPr>
          <a:xfrm flipH="1">
            <a:off x="-2381" y="5612765"/>
            <a:ext cx="804863" cy="1235075"/>
          </a:xfrm>
          <a:custGeom>
            <a:avLst/>
            <a:gdLst>
              <a:gd name="connsiteX0" fmla="*/ 2987794 w 2984632"/>
              <a:gd name="connsiteY0" fmla="*/ 2531544 h 2528382"/>
              <a:gd name="connsiteX1" fmla="*/ 3162 w 2984632"/>
              <a:gd name="connsiteY1" fmla="*/ 2531544 h 2528382"/>
              <a:gd name="connsiteX2" fmla="*/ 2987794 w 2984632"/>
              <a:gd name="connsiteY2" fmla="*/ 3162 h 2528382"/>
            </a:gdLst>
            <a:ahLst/>
            <a:cxnLst>
              <a:cxn ang="0">
                <a:pos x="connsiteX0" y="connsiteY0"/>
              </a:cxn>
              <a:cxn ang="0">
                <a:pos x="connsiteX1" y="connsiteY1"/>
              </a:cxn>
              <a:cxn ang="0">
                <a:pos x="connsiteX2" y="connsiteY2"/>
              </a:cxn>
            </a:cxnLst>
            <a:rect l="l" t="t" r="r" b="b"/>
            <a:pathLst>
              <a:path w="2984632" h="2528382">
                <a:moveTo>
                  <a:pt x="2987794" y="2531544"/>
                </a:moveTo>
                <a:lnTo>
                  <a:pt x="3162" y="2531544"/>
                </a:lnTo>
                <a:lnTo>
                  <a:pt x="2987794" y="3162"/>
                </a:lnTo>
                <a:close/>
              </a:path>
            </a:pathLst>
          </a:custGeom>
          <a:solidFill>
            <a:schemeClr val="accent2">
              <a:alpha val="80000"/>
            </a:schemeClr>
          </a:solidFill>
          <a:ln w="6337" cap="flat">
            <a:noFill/>
            <a:prstDash val="solid"/>
            <a:miter/>
          </a:ln>
        </p:spPr>
        <p:txBody>
          <a:bodyPr rtlCol="0" anchor="ctr"/>
          <a:lstStyle/>
          <a:p>
            <a:endParaRPr lang="zh-CN" altLang="en-US" sz="1350"/>
          </a:p>
        </p:txBody>
      </p:sp>
      <p:grpSp>
        <p:nvGrpSpPr>
          <p:cNvPr id="9" name="组合 8"/>
          <p:cNvGrpSpPr/>
          <p:nvPr>
            <p:custDataLst>
              <p:tags r:id="rId3"/>
            </p:custDataLst>
          </p:nvPr>
        </p:nvGrpSpPr>
        <p:grpSpPr>
          <a:xfrm flipV="1">
            <a:off x="8377161" y="5214025"/>
            <a:ext cx="769220" cy="1643973"/>
            <a:chOff x="9324978" y="-3172"/>
            <a:chExt cx="2870197" cy="4600631"/>
          </a:xfrm>
        </p:grpSpPr>
        <p:sp>
          <p:nvSpPr>
            <p:cNvPr id="10" name="任意多边形: 形状 9"/>
            <p:cNvSpPr/>
            <p:nvPr>
              <p:custDataLst>
                <p:tags r:id="rId12"/>
              </p:custDataLst>
            </p:nvPr>
          </p:nvSpPr>
          <p:spPr>
            <a:xfrm>
              <a:off x="9324978" y="587375"/>
              <a:ext cx="2471945" cy="2648946"/>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11" name="任意多边形: 形状 10"/>
            <p:cNvSpPr/>
            <p:nvPr>
              <p:custDataLst>
                <p:tags r:id="rId13"/>
              </p:custDataLst>
            </p:nvPr>
          </p:nvSpPr>
          <p:spPr>
            <a:xfrm>
              <a:off x="10302874" y="-3172"/>
              <a:ext cx="1892301" cy="4600631"/>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grpSp>
      <p:grpSp>
        <p:nvGrpSpPr>
          <p:cNvPr id="12" name="组合 11"/>
          <p:cNvGrpSpPr/>
          <p:nvPr>
            <p:custDataLst>
              <p:tags r:id="rId4"/>
            </p:custDataLst>
          </p:nvPr>
        </p:nvGrpSpPr>
        <p:grpSpPr>
          <a:xfrm flipV="1">
            <a:off x="8098277" y="-14057"/>
            <a:ext cx="1045723" cy="817307"/>
            <a:chOff x="5621998" y="4530725"/>
            <a:chExt cx="4045242" cy="2371234"/>
          </a:xfrm>
        </p:grpSpPr>
        <p:sp>
          <p:nvSpPr>
            <p:cNvPr id="13" name="任意多边形: 形状 12"/>
            <p:cNvSpPr/>
            <p:nvPr>
              <p:custDataLst>
                <p:tags r:id="rId10"/>
              </p:custDataLst>
            </p:nvPr>
          </p:nvSpPr>
          <p:spPr>
            <a:xfrm>
              <a:off x="7755890" y="4530725"/>
              <a:ext cx="1911350"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sp>
          <p:nvSpPr>
            <p:cNvPr id="14" name="任意多边形: 形状 13"/>
            <p:cNvSpPr/>
            <p:nvPr>
              <p:custDataLst>
                <p:tags r:id="rId11"/>
              </p:custDataLst>
            </p:nvPr>
          </p:nvSpPr>
          <p:spPr>
            <a:xfrm>
              <a:off x="5621998" y="5403203"/>
              <a:ext cx="3381743" cy="1498756"/>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sz="1350"/>
            </a:p>
          </p:txBody>
        </p:sp>
      </p:grpSp>
      <p:sp>
        <p:nvSpPr>
          <p:cNvPr id="2" name="标题 1"/>
          <p:cNvSpPr>
            <a:spLocks noGrp="1"/>
          </p:cNvSpPr>
          <p:nvPr>
            <p:ph type="title"/>
            <p:custDataLst>
              <p:tags r:id="rId5"/>
            </p:custDataLst>
          </p:nvPr>
        </p:nvSpPr>
        <p:spPr>
          <a:xfrm>
            <a:off x="502412" y="443234"/>
            <a:ext cx="8139178" cy="441964"/>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6"/>
            </p:custDataLst>
          </p:nvPr>
        </p:nvSpPr>
        <p:spPr>
          <a:xfrm>
            <a:off x="502412" y="952508"/>
            <a:ext cx="8139178"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7"/>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5" name="页脚占位符 4"/>
          <p:cNvSpPr>
            <a:spLocks noGrp="1"/>
          </p:cNvSpPr>
          <p:nvPr>
            <p:ph type="ftr" sz="quarter" idx="11"/>
            <p:custDataLst>
              <p:tags r:id="rId8"/>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6" name="任意多边形: 形状 5"/>
          <p:cNvSpPr/>
          <p:nvPr>
            <p:custDataLst>
              <p:tags r:id="rId1"/>
            </p:custDataLst>
          </p:nvPr>
        </p:nvSpPr>
        <p:spPr>
          <a:xfrm>
            <a:off x="6993731" y="587375"/>
            <a:ext cx="1985963" cy="1809750"/>
          </a:xfrm>
          <a:custGeom>
            <a:avLst/>
            <a:gdLst>
              <a:gd name="connsiteX0" fmla="*/ 2644775 w 2647950"/>
              <a:gd name="connsiteY0" fmla="*/ 1806575 h 1809750"/>
              <a:gd name="connsiteX1" fmla="*/ 701675 w 2647950"/>
              <a:gd name="connsiteY1" fmla="*/ 1666875 h 1809750"/>
              <a:gd name="connsiteX2" fmla="*/ 3175 w 2647950"/>
              <a:gd name="connsiteY2" fmla="*/ 3175 h 1809750"/>
            </a:gdLst>
            <a:ahLst/>
            <a:cxnLst>
              <a:cxn ang="0">
                <a:pos x="connsiteX0" y="connsiteY0"/>
              </a:cxn>
              <a:cxn ang="0">
                <a:pos x="connsiteX1" y="connsiteY1"/>
              </a:cxn>
              <a:cxn ang="0">
                <a:pos x="connsiteX2" y="connsiteY2"/>
              </a:cxn>
            </a:cxnLst>
            <a:rect l="l" t="t" r="r" b="b"/>
            <a:pathLst>
              <a:path w="2647950" h="1809750">
                <a:moveTo>
                  <a:pt x="2644775" y="1806575"/>
                </a:moveTo>
                <a:lnTo>
                  <a:pt x="701675" y="166687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7" name="任意多边形: 形状 6"/>
          <p:cNvSpPr/>
          <p:nvPr>
            <p:custDataLst>
              <p:tags r:id="rId2"/>
            </p:custDataLst>
          </p:nvPr>
        </p:nvSpPr>
        <p:spPr>
          <a:xfrm>
            <a:off x="7265194" y="4530725"/>
            <a:ext cx="1562100" cy="2108200"/>
          </a:xfrm>
          <a:custGeom>
            <a:avLst/>
            <a:gdLst>
              <a:gd name="connsiteX0" fmla="*/ 2079625 w 2082800"/>
              <a:gd name="connsiteY0" fmla="*/ 123825 h 2108200"/>
              <a:gd name="connsiteX1" fmla="*/ 885825 w 2082800"/>
              <a:gd name="connsiteY1" fmla="*/ 2105025 h 2108200"/>
              <a:gd name="connsiteX2" fmla="*/ 3175 w 2082800"/>
              <a:gd name="connsiteY2" fmla="*/ 3175 h 2108200"/>
            </a:gdLst>
            <a:ahLst/>
            <a:cxnLst>
              <a:cxn ang="0">
                <a:pos x="connsiteX0" y="connsiteY0"/>
              </a:cxn>
              <a:cxn ang="0">
                <a:pos x="connsiteX1" y="connsiteY1"/>
              </a:cxn>
              <a:cxn ang="0">
                <a:pos x="connsiteX2" y="connsiteY2"/>
              </a:cxn>
            </a:cxnLst>
            <a:rect l="l" t="t" r="r" b="b"/>
            <a:pathLst>
              <a:path w="2082800" h="2108200">
                <a:moveTo>
                  <a:pt x="2079625" y="123825"/>
                </a:moveTo>
                <a:lnTo>
                  <a:pt x="885825" y="2105025"/>
                </a:lnTo>
                <a:lnTo>
                  <a:pt x="3175" y="317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8" name="任意多边形: 形状 7"/>
          <p:cNvSpPr/>
          <p:nvPr>
            <p:custDataLst>
              <p:tags r:id="rId3"/>
            </p:custDataLst>
          </p:nvPr>
        </p:nvSpPr>
        <p:spPr>
          <a:xfrm>
            <a:off x="6898481" y="4321175"/>
            <a:ext cx="2247900" cy="2540000"/>
          </a:xfrm>
          <a:custGeom>
            <a:avLst/>
            <a:gdLst>
              <a:gd name="connsiteX0" fmla="*/ 2994025 w 2997200"/>
              <a:gd name="connsiteY0" fmla="*/ 2536825 h 2540000"/>
              <a:gd name="connsiteX1" fmla="*/ 3175 w 2997200"/>
              <a:gd name="connsiteY1" fmla="*/ 2536825 h 2540000"/>
              <a:gd name="connsiteX2" fmla="*/ 2994025 w 2997200"/>
              <a:gd name="connsiteY2" fmla="*/ 3175 h 2540000"/>
            </a:gdLst>
            <a:ahLst/>
            <a:cxnLst>
              <a:cxn ang="0">
                <a:pos x="connsiteX0" y="connsiteY0"/>
              </a:cxn>
              <a:cxn ang="0">
                <a:pos x="connsiteX1" y="connsiteY1"/>
              </a:cxn>
              <a:cxn ang="0">
                <a:pos x="connsiteX2" y="connsiteY2"/>
              </a:cxn>
            </a:cxnLst>
            <a:rect l="l" t="t" r="r" b="b"/>
            <a:pathLst>
              <a:path w="2997200" h="2540000">
                <a:moveTo>
                  <a:pt x="2994025" y="2536825"/>
                </a:moveTo>
                <a:lnTo>
                  <a:pt x="3175" y="2536825"/>
                </a:lnTo>
                <a:lnTo>
                  <a:pt x="2994025" y="3175"/>
                </a:lnTo>
                <a:close/>
              </a:path>
            </a:pathLst>
          </a:custGeom>
          <a:solidFill>
            <a:schemeClr val="accent2">
              <a:alpha val="80000"/>
            </a:schemeClr>
          </a:solidFill>
          <a:ln w="6350" cap="flat">
            <a:noFill/>
            <a:prstDash val="solid"/>
            <a:miter/>
          </a:ln>
        </p:spPr>
        <p:txBody>
          <a:bodyPr rtlCol="0" anchor="ctr"/>
          <a:lstStyle/>
          <a:p>
            <a:endParaRPr lang="zh-CN" altLang="en-US" sz="1350"/>
          </a:p>
        </p:txBody>
      </p:sp>
      <p:sp>
        <p:nvSpPr>
          <p:cNvPr id="11" name="任意多边形: 形状 10"/>
          <p:cNvSpPr/>
          <p:nvPr>
            <p:custDataLst>
              <p:tags r:id="rId4"/>
            </p:custDataLst>
          </p:nvPr>
        </p:nvSpPr>
        <p:spPr>
          <a:xfrm>
            <a:off x="5816918" y="4530725"/>
            <a:ext cx="1433513" cy="2330450"/>
          </a:xfrm>
          <a:custGeom>
            <a:avLst/>
            <a:gdLst>
              <a:gd name="connsiteX0" fmla="*/ 328295 w 1911350"/>
              <a:gd name="connsiteY0" fmla="*/ 2327275 h 2330450"/>
              <a:gd name="connsiteX1" fmla="*/ 1910715 w 1911350"/>
              <a:gd name="connsiteY1" fmla="*/ 2327275 h 2330450"/>
              <a:gd name="connsiteX2" fmla="*/ 334010 w 1911350"/>
              <a:gd name="connsiteY2" fmla="*/ 3175 h 2330450"/>
              <a:gd name="connsiteX3" fmla="*/ 3175 w 1911350"/>
              <a:gd name="connsiteY3" fmla="*/ 1880870 h 2330450"/>
              <a:gd name="connsiteX4" fmla="*/ 797560 w 1911350"/>
              <a:gd name="connsiteY4" fmla="*/ 1927225 h 2330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350" h="2330450">
                <a:moveTo>
                  <a:pt x="328295" y="2327275"/>
                </a:moveTo>
                <a:lnTo>
                  <a:pt x="1910715" y="2327275"/>
                </a:lnTo>
                <a:lnTo>
                  <a:pt x="334010" y="3175"/>
                </a:lnTo>
                <a:lnTo>
                  <a:pt x="3175" y="1880870"/>
                </a:lnTo>
                <a:lnTo>
                  <a:pt x="797560" y="192722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sp>
        <p:nvSpPr>
          <p:cNvPr id="12" name="任意多边形: 形状 11"/>
          <p:cNvSpPr/>
          <p:nvPr>
            <p:custDataLst>
              <p:tags r:id="rId5"/>
            </p:custDataLst>
          </p:nvPr>
        </p:nvSpPr>
        <p:spPr>
          <a:xfrm>
            <a:off x="4809173" y="6334125"/>
            <a:ext cx="1604963" cy="527050"/>
          </a:xfrm>
          <a:custGeom>
            <a:avLst/>
            <a:gdLst>
              <a:gd name="connsiteX0" fmla="*/ 1346835 w 2139950"/>
              <a:gd name="connsiteY0" fmla="*/ 77470 h 527050"/>
              <a:gd name="connsiteX1" fmla="*/ 64770 w 2139950"/>
              <a:gd name="connsiteY1" fmla="*/ 3175 h 527050"/>
              <a:gd name="connsiteX2" fmla="*/ 3175 w 2139950"/>
              <a:gd name="connsiteY2" fmla="*/ 523875 h 527050"/>
              <a:gd name="connsiteX3" fmla="*/ 1268730 w 2139950"/>
              <a:gd name="connsiteY3" fmla="*/ 523875 h 527050"/>
              <a:gd name="connsiteX4" fmla="*/ 1671955 w 2139950"/>
              <a:gd name="connsiteY4" fmla="*/ 523875 h 527050"/>
              <a:gd name="connsiteX5" fmla="*/ 2141220 w 2139950"/>
              <a:gd name="connsiteY5" fmla="*/ 123825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527050">
                <a:moveTo>
                  <a:pt x="1346835" y="77470"/>
                </a:moveTo>
                <a:lnTo>
                  <a:pt x="64770" y="3175"/>
                </a:lnTo>
                <a:lnTo>
                  <a:pt x="3175" y="523875"/>
                </a:lnTo>
                <a:lnTo>
                  <a:pt x="1268730" y="523875"/>
                </a:lnTo>
                <a:lnTo>
                  <a:pt x="1671955" y="523875"/>
                </a:lnTo>
                <a:lnTo>
                  <a:pt x="2141220" y="123825"/>
                </a:lnTo>
                <a:close/>
              </a:path>
            </a:pathLst>
          </a:custGeom>
          <a:solidFill>
            <a:schemeClr val="accent1">
              <a:alpha val="80000"/>
            </a:schemeClr>
          </a:solidFill>
          <a:ln w="6350" cap="flat">
            <a:noFill/>
            <a:prstDash val="solid"/>
            <a:miter/>
          </a:ln>
        </p:spPr>
        <p:txBody>
          <a:bodyPr rtlCol="0" anchor="ctr"/>
          <a:lstStyle/>
          <a:p>
            <a:endParaRPr lang="zh-CN" altLang="en-US" sz="1350"/>
          </a:p>
        </p:txBody>
      </p:sp>
      <p:sp>
        <p:nvSpPr>
          <p:cNvPr id="13" name="任意多边形: 形状 12"/>
          <p:cNvSpPr/>
          <p:nvPr>
            <p:custDataLst>
              <p:tags r:id="rId6"/>
            </p:custDataLst>
          </p:nvPr>
        </p:nvSpPr>
        <p:spPr>
          <a:xfrm>
            <a:off x="7727156" y="-3175"/>
            <a:ext cx="1419225" cy="2940050"/>
          </a:xfrm>
          <a:custGeom>
            <a:avLst/>
            <a:gdLst>
              <a:gd name="connsiteX0" fmla="*/ 910590 w 1892300"/>
              <a:gd name="connsiteY0" fmla="*/ 3175 h 2940050"/>
              <a:gd name="connsiteX1" fmla="*/ 519430 w 1892300"/>
              <a:gd name="connsiteY1" fmla="*/ 3175 h 2940050"/>
              <a:gd name="connsiteX2" fmla="*/ 3175 w 1892300"/>
              <a:gd name="connsiteY2" fmla="*/ 2936875 h 2940050"/>
              <a:gd name="connsiteX3" fmla="*/ 1889125 w 1892300"/>
              <a:gd name="connsiteY3" fmla="*/ 2212975 h 2940050"/>
              <a:gd name="connsiteX4" fmla="*/ 1889125 w 1892300"/>
              <a:gd name="connsiteY4" fmla="*/ 1445895 h 294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300" h="2940050">
                <a:moveTo>
                  <a:pt x="910590" y="3175"/>
                </a:moveTo>
                <a:lnTo>
                  <a:pt x="519430" y="3175"/>
                </a:lnTo>
                <a:lnTo>
                  <a:pt x="3175" y="2936875"/>
                </a:lnTo>
                <a:lnTo>
                  <a:pt x="1889125" y="2212975"/>
                </a:lnTo>
                <a:lnTo>
                  <a:pt x="1889125" y="1445895"/>
                </a:lnTo>
                <a:close/>
              </a:path>
            </a:pathLst>
          </a:custGeom>
          <a:solidFill>
            <a:schemeClr val="accent1">
              <a:lumMod val="60000"/>
              <a:lumOff val="40000"/>
              <a:alpha val="39000"/>
            </a:schemeClr>
          </a:solidFill>
          <a:ln w="6350" cap="flat">
            <a:noFill/>
            <a:prstDash val="solid"/>
            <a:miter/>
          </a:ln>
        </p:spPr>
        <p:txBody>
          <a:bodyPr rtlCol="0" anchor="ctr"/>
          <a:lstStyle/>
          <a:p>
            <a:endParaRPr lang="zh-CN" altLang="en-US" sz="1350"/>
          </a:p>
        </p:txBody>
      </p:sp>
      <p:sp>
        <p:nvSpPr>
          <p:cNvPr id="20" name="标题 1"/>
          <p:cNvSpPr>
            <a:spLocks noGrp="1"/>
          </p:cNvSpPr>
          <p:nvPr>
            <p:ph type="title" hasCustomPrompt="1"/>
            <p:custDataLst>
              <p:tags r:id="rId7"/>
            </p:custDataLst>
          </p:nvPr>
        </p:nvSpPr>
        <p:spPr>
          <a:xfrm>
            <a:off x="2591501" y="2533650"/>
            <a:ext cx="4064389" cy="895350"/>
          </a:xfrm>
        </p:spPr>
        <p:txBody>
          <a:bodyPr anchor="b">
            <a:normAutofit/>
          </a:bodyPr>
          <a:lstStyle>
            <a:lvl1pPr algn="l">
              <a:defRPr sz="40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hasCustomPrompt="1"/>
            <p:custDataLst>
              <p:tags r:id="rId8"/>
            </p:custDataLst>
          </p:nvPr>
        </p:nvSpPr>
        <p:spPr>
          <a:xfrm>
            <a:off x="2585806" y="3463836"/>
            <a:ext cx="4064389" cy="1015623"/>
          </a:xfrm>
        </p:spPr>
        <p:txBody>
          <a:bodyPr anchor="t">
            <a:normAutofit/>
          </a:bodyPr>
          <a:lstStyle>
            <a:lvl1pPr marL="0" indent="0" algn="l">
              <a:lnSpc>
                <a:spcPct val="100000"/>
              </a:lnSpc>
              <a:buNone/>
              <a:defRPr sz="2000" baseline="0">
                <a:solidFill>
                  <a:schemeClr val="tx1">
                    <a:lumMod val="85000"/>
                    <a:lumOff val="15000"/>
                  </a:schemeClr>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
        <p:nvSpPr>
          <p:cNvPr id="2" name="日期占位符 1"/>
          <p:cNvSpPr>
            <a:spLocks noGrp="1"/>
          </p:cNvSpPr>
          <p:nvPr>
            <p:ph type="dt" sz="half" idx="10"/>
            <p:custDataLst>
              <p:tags r:id="rId9"/>
            </p:custDataLst>
          </p:nvPr>
        </p:nvSpPr>
        <p:spPr/>
        <p:txBody>
          <a:bodyPr/>
          <a:lstStyle/>
          <a:p>
            <a:fld id="{760FBDFE-C587-4B4C-A407-44438C67B59E}" type="datetimeFigureOut">
              <a:rPr lang="zh-CN" altLang="en-US" smtClean="0"/>
              <a:t>2019/5/27</a:t>
            </a:fld>
            <a:endParaRPr lang="zh-CN" altLang="en-US" dirty="0"/>
          </a:p>
        </p:txBody>
      </p:sp>
      <p:sp>
        <p:nvSpPr>
          <p:cNvPr id="3" name="页脚占位符 2"/>
          <p:cNvSpPr>
            <a:spLocks noGrp="1"/>
          </p:cNvSpPr>
          <p:nvPr>
            <p:ph type="ftr" sz="quarter" idx="11"/>
            <p:custDataLst>
              <p:tags r:id="rId10"/>
            </p:custDataLst>
          </p:nvPr>
        </p:nvSpPr>
        <p:spPr/>
        <p:txBody>
          <a:bodyPr/>
          <a:lstStyle/>
          <a:p>
            <a:endParaRPr lang="zh-CN" altLang="en-US" dirty="0"/>
          </a:p>
        </p:txBody>
      </p:sp>
      <p:sp>
        <p:nvSpPr>
          <p:cNvPr id="4" name="灯片编号占位符 3"/>
          <p:cNvSpPr>
            <a:spLocks noGrp="1"/>
          </p:cNvSpPr>
          <p:nvPr>
            <p:ph type="sldNum" sz="quarter" idx="12"/>
            <p:custDataLst>
              <p:tags r:id="rId11"/>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43234"/>
            <a:ext cx="8139178"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502448" y="952508"/>
            <a:ext cx="396243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4679158" y="952508"/>
            <a:ext cx="3962432"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6" name="页脚占位符 5"/>
          <p:cNvSpPr>
            <a:spLocks noGrp="1"/>
          </p:cNvSpPr>
          <p:nvPr>
            <p:ph type="ftr" sz="quarter" idx="11"/>
            <p:custDataLst>
              <p:tags r:id="rId5"/>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43234"/>
            <a:ext cx="8139178"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952508"/>
            <a:ext cx="396243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406525"/>
            <a:ext cx="3962400"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952508"/>
            <a:ext cx="396243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406525"/>
            <a:ext cx="3962432" cy="4934752"/>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8" name="页脚占位符 7"/>
          <p:cNvSpPr>
            <a:spLocks noGrp="1"/>
          </p:cNvSpPr>
          <p:nvPr>
            <p:ph type="ftr" sz="quarter" idx="11"/>
            <p:custDataLst>
              <p:tags r:id="rId7"/>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2019/5/27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443234"/>
            <a:ext cx="8139178" cy="441964"/>
          </a:xfrm>
        </p:spPr>
        <p:txBody>
          <a:bodyPr vert="horz" lIns="90000" tIns="46800" rIns="90000" bIns="468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4679194" y="952508"/>
            <a:ext cx="3962432" cy="5388907"/>
          </a:xfrm>
        </p:spPr>
        <p:txBody>
          <a:bodyPr vert="horz" lIns="90000" tIns="46800" rIns="90000" bIns="4680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2019/5/27</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lvl5pPr>
              <a:defRPr/>
            </a:lvl5pPr>
            <a:lvl6pPr marL="2514600" indent="-228600">
              <a:buClr>
                <a:schemeClr val="tx2"/>
              </a:buClr>
              <a:buSzPct val="101000"/>
              <a:buFont typeface="Courier New" panose="02070309020205020404" pitchFamily="49" charset="0"/>
              <a:buChar char="o"/>
              <a:defRPr sz="1200"/>
            </a:lvl6pPr>
            <a:lvl7pPr marL="2971800" indent="-228600">
              <a:buClr>
                <a:schemeClr val="tx2"/>
              </a:buClr>
              <a:buFont typeface="Courier New" panose="02070309020205020404" pitchFamily="49" charset="0"/>
              <a:buChar char="o"/>
              <a:defRPr sz="1200" baseline="0"/>
            </a:lvl7pPr>
            <a:lvl8pPr marL="3429000" indent="-228600">
              <a:buClr>
                <a:schemeClr val="tx2"/>
              </a:buClr>
              <a:buFont typeface="Courier New" panose="02070309020205020404" pitchFamily="49" charset="0"/>
              <a:buChar char="o"/>
              <a:defRPr sz="1200" baseline="0"/>
            </a:lvl8pPr>
            <a:lvl9pPr marL="3886200" indent="-228600">
              <a:buClr>
                <a:schemeClr val="tx2"/>
              </a:buClr>
              <a:buFont typeface="Courier New" panose="02070309020205020404"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90000" tIns="46800" rIns="90000" bIns="468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lIns="90000" tIns="46800" rIns="90000" bIns="46800">
            <a:normAutofit/>
          </a:bodyPr>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5" name="页脚占位符 4"/>
          <p:cNvSpPr>
            <a:spLocks noGrp="1"/>
          </p:cNvSpPr>
          <p:nvPr>
            <p:ph type="ftr" sz="quarter" idx="11"/>
            <p:custDataLst>
              <p:tags r:id="rId4"/>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13" name="标题 1"/>
          <p:cNvSpPr>
            <a:spLocks noGrp="1"/>
          </p:cNvSpPr>
          <p:nvPr>
            <p:ph type="ctrTitle" hasCustomPrompt="1"/>
            <p:custDataLst>
              <p:tags r:id="rId1"/>
            </p:custDataLst>
          </p:nvPr>
        </p:nvSpPr>
        <p:spPr>
          <a:xfrm>
            <a:off x="2751755" y="1830258"/>
            <a:ext cx="4476513" cy="1783660"/>
          </a:xfrm>
        </p:spPr>
        <p:txBody>
          <a:bodyPr anchor="b">
            <a:normAutofit/>
          </a:bodyPr>
          <a:lstStyle>
            <a:lvl1pPr marL="0" indent="0" algn="l">
              <a:buFont typeface="Arial" panose="020B0604020202020204" pitchFamily="34" charset="0"/>
              <a:buNone/>
              <a:defRPr sz="8800" baseline="0">
                <a:solidFill>
                  <a:schemeClr val="accent1"/>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3" name="任意多边形: 形状 2"/>
          <p:cNvSpPr/>
          <p:nvPr>
            <p:custDataLst>
              <p:tags r:id="rId2"/>
            </p:custDataLst>
          </p:nvPr>
        </p:nvSpPr>
        <p:spPr>
          <a:xfrm flipH="1">
            <a:off x="7311866" y="3810"/>
            <a:ext cx="1121569" cy="1818640"/>
          </a:xfrm>
          <a:custGeom>
            <a:avLst/>
            <a:gdLst>
              <a:gd name="connsiteX0" fmla="*/ 1498646 w 1495484"/>
              <a:gd name="connsiteY0" fmla="*/ 3162 h 1818661"/>
              <a:gd name="connsiteX1" fmla="*/ 91877 w 1495484"/>
              <a:gd name="connsiteY1" fmla="*/ 1523993 h 1818661"/>
              <a:gd name="connsiteX2" fmla="*/ 3162 w 1495484"/>
              <a:gd name="connsiteY2" fmla="*/ 1821823 h 1818661"/>
              <a:gd name="connsiteX3" fmla="*/ 1422605 w 1495484"/>
              <a:gd name="connsiteY3" fmla="*/ 1328820 h 1818661"/>
            </a:gdLst>
            <a:ahLst/>
            <a:cxnLst>
              <a:cxn ang="0">
                <a:pos x="connsiteX0" y="connsiteY0"/>
              </a:cxn>
              <a:cxn ang="0">
                <a:pos x="connsiteX1" y="connsiteY1"/>
              </a:cxn>
              <a:cxn ang="0">
                <a:pos x="connsiteX2" y="connsiteY2"/>
              </a:cxn>
              <a:cxn ang="0">
                <a:pos x="connsiteX3" y="connsiteY3"/>
              </a:cxn>
            </a:cxnLst>
            <a:rect l="l" t="t" r="r" b="b"/>
            <a:pathLst>
              <a:path w="1495484" h="1818661">
                <a:moveTo>
                  <a:pt x="1498646" y="3162"/>
                </a:moveTo>
                <a:lnTo>
                  <a:pt x="91877" y="1523993"/>
                </a:lnTo>
                <a:lnTo>
                  <a:pt x="3162" y="1821823"/>
                </a:lnTo>
                <a:lnTo>
                  <a:pt x="1422605" y="1328820"/>
                </a:lnTo>
                <a:close/>
              </a:path>
            </a:pathLst>
          </a:custGeom>
          <a:solidFill>
            <a:schemeClr val="accent1">
              <a:lumMod val="60000"/>
              <a:lumOff val="40000"/>
              <a:alpha val="40000"/>
            </a:schemeClr>
          </a:solidFill>
          <a:ln w="6337" cap="flat">
            <a:noFill/>
            <a:prstDash val="solid"/>
            <a:miter/>
          </a:ln>
        </p:spPr>
        <p:txBody>
          <a:bodyPr rtlCol="0" anchor="ctr"/>
          <a:lstStyle/>
          <a:p>
            <a:endParaRPr lang="zh-CN" altLang="en-US" sz="1350"/>
          </a:p>
        </p:txBody>
      </p:sp>
      <p:sp>
        <p:nvSpPr>
          <p:cNvPr id="4" name="任意多边形: 形状 3"/>
          <p:cNvSpPr/>
          <p:nvPr>
            <p:custDataLst>
              <p:tags r:id="rId3"/>
            </p:custDataLst>
          </p:nvPr>
        </p:nvSpPr>
        <p:spPr>
          <a:xfrm flipH="1">
            <a:off x="7311866" y="3810"/>
            <a:ext cx="1829753" cy="2648585"/>
          </a:xfrm>
          <a:custGeom>
            <a:avLst/>
            <a:gdLst>
              <a:gd name="connsiteX0" fmla="*/ 3162 w 2439667"/>
              <a:gd name="connsiteY0" fmla="*/ 3162 h 2648781"/>
              <a:gd name="connsiteX1" fmla="*/ 2442829 w 2439667"/>
              <a:gd name="connsiteY1" fmla="*/ 3162 h 2648781"/>
              <a:gd name="connsiteX2" fmla="*/ 3162 w 2439667"/>
              <a:gd name="connsiteY2" fmla="*/ 2651944 h 2648781"/>
            </a:gdLst>
            <a:ahLst/>
            <a:cxnLst>
              <a:cxn ang="0">
                <a:pos x="connsiteX0" y="connsiteY0"/>
              </a:cxn>
              <a:cxn ang="0">
                <a:pos x="connsiteX1" y="connsiteY1"/>
              </a:cxn>
              <a:cxn ang="0">
                <a:pos x="connsiteX2" y="connsiteY2"/>
              </a:cxn>
            </a:cxnLst>
            <a:rect l="l" t="t" r="r" b="b"/>
            <a:pathLst>
              <a:path w="2439667" h="2648781">
                <a:moveTo>
                  <a:pt x="3162" y="3162"/>
                </a:moveTo>
                <a:lnTo>
                  <a:pt x="2442829" y="3162"/>
                </a:lnTo>
                <a:lnTo>
                  <a:pt x="3162" y="2651944"/>
                </a:lnTo>
                <a:close/>
              </a:path>
            </a:pathLst>
          </a:custGeom>
          <a:solidFill>
            <a:schemeClr val="accent2">
              <a:alpha val="80000"/>
            </a:schemeClr>
          </a:solidFill>
          <a:ln w="6337" cap="flat">
            <a:noFill/>
            <a:prstDash val="solid"/>
            <a:miter/>
          </a:ln>
        </p:spPr>
        <p:txBody>
          <a:bodyPr rtlCol="0" anchor="ctr"/>
          <a:lstStyle/>
          <a:p>
            <a:endParaRPr lang="zh-CN" altLang="en-US" sz="1350"/>
          </a:p>
        </p:txBody>
      </p:sp>
      <p:sp>
        <p:nvSpPr>
          <p:cNvPr id="7" name="任意多边形: 形状 6"/>
          <p:cNvSpPr/>
          <p:nvPr>
            <p:custDataLst>
              <p:tags r:id="rId4"/>
            </p:custDataLst>
          </p:nvPr>
        </p:nvSpPr>
        <p:spPr>
          <a:xfrm flipH="1">
            <a:off x="163830" y="593090"/>
            <a:ext cx="1976914" cy="1799590"/>
          </a:xfrm>
          <a:custGeom>
            <a:avLst/>
            <a:gdLst>
              <a:gd name="connsiteX0" fmla="*/ 2639270 w 2636108"/>
              <a:gd name="connsiteY0" fmla="*/ 1802813 h 1799650"/>
              <a:gd name="connsiteX1" fmla="*/ 700210 w 2636108"/>
              <a:gd name="connsiteY1" fmla="*/ 1663403 h 1799650"/>
              <a:gd name="connsiteX2" fmla="*/ 3162 w 2636108"/>
              <a:gd name="connsiteY2" fmla="*/ 3162 h 1799650"/>
            </a:gdLst>
            <a:ahLst/>
            <a:cxnLst>
              <a:cxn ang="0">
                <a:pos x="connsiteX0" y="connsiteY0"/>
              </a:cxn>
              <a:cxn ang="0">
                <a:pos x="connsiteX1" y="connsiteY1"/>
              </a:cxn>
              <a:cxn ang="0">
                <a:pos x="connsiteX2" y="connsiteY2"/>
              </a:cxn>
            </a:cxnLst>
            <a:rect l="l" t="t" r="r" b="b"/>
            <a:pathLst>
              <a:path w="2636108" h="1799650">
                <a:moveTo>
                  <a:pt x="2639270" y="1802813"/>
                </a:moveTo>
                <a:lnTo>
                  <a:pt x="700210" y="1663403"/>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sz="1350"/>
          </a:p>
        </p:txBody>
      </p:sp>
      <p:sp>
        <p:nvSpPr>
          <p:cNvPr id="8" name="任意多边形: 形状 7"/>
          <p:cNvSpPr/>
          <p:nvPr>
            <p:custDataLst>
              <p:tags r:id="rId5"/>
            </p:custDataLst>
          </p:nvPr>
        </p:nvSpPr>
        <p:spPr>
          <a:xfrm flipH="1">
            <a:off x="316230" y="4528185"/>
            <a:ext cx="1554004" cy="2097405"/>
          </a:xfrm>
          <a:custGeom>
            <a:avLst/>
            <a:gdLst>
              <a:gd name="connsiteX0" fmla="*/ 2075295 w 2072133"/>
              <a:gd name="connsiteY0" fmla="*/ 123561 h 2097480"/>
              <a:gd name="connsiteX1" fmla="*/ 883977 w 2072133"/>
              <a:gd name="connsiteY1" fmla="*/ 2100642 h 2097480"/>
              <a:gd name="connsiteX2" fmla="*/ 3162 w 2072133"/>
              <a:gd name="connsiteY2" fmla="*/ 3162 h 2097480"/>
            </a:gdLst>
            <a:ahLst/>
            <a:cxnLst>
              <a:cxn ang="0">
                <a:pos x="connsiteX0" y="connsiteY0"/>
              </a:cxn>
              <a:cxn ang="0">
                <a:pos x="connsiteX1" y="connsiteY1"/>
              </a:cxn>
              <a:cxn ang="0">
                <a:pos x="connsiteX2" y="connsiteY2"/>
              </a:cxn>
            </a:cxnLst>
            <a:rect l="l" t="t" r="r" b="b"/>
            <a:pathLst>
              <a:path w="2072133" h="2097480">
                <a:moveTo>
                  <a:pt x="2075295" y="123561"/>
                </a:moveTo>
                <a:lnTo>
                  <a:pt x="883977" y="2100642"/>
                </a:lnTo>
                <a:lnTo>
                  <a:pt x="3162" y="3162"/>
                </a:lnTo>
                <a:close/>
              </a:path>
            </a:pathLst>
          </a:custGeom>
          <a:solidFill>
            <a:schemeClr val="accent1">
              <a:alpha val="80000"/>
            </a:schemeClr>
          </a:solidFill>
          <a:ln w="6337" cap="flat">
            <a:noFill/>
            <a:prstDash val="solid"/>
            <a:miter/>
          </a:ln>
        </p:spPr>
        <p:txBody>
          <a:bodyPr rtlCol="0" anchor="ctr"/>
          <a:lstStyle/>
          <a:p>
            <a:endParaRPr lang="zh-CN" altLang="en-US" sz="1350"/>
          </a:p>
        </p:txBody>
      </p:sp>
      <p:sp>
        <p:nvSpPr>
          <p:cNvPr id="9" name="任意多边形: 形状 8"/>
          <p:cNvSpPr/>
          <p:nvPr>
            <p:custDataLst>
              <p:tags r:id="rId6"/>
            </p:custDataLst>
          </p:nvPr>
        </p:nvSpPr>
        <p:spPr>
          <a:xfrm flipH="1">
            <a:off x="-2381" y="4319270"/>
            <a:ext cx="2238375" cy="2528570"/>
          </a:xfrm>
          <a:custGeom>
            <a:avLst/>
            <a:gdLst>
              <a:gd name="connsiteX0" fmla="*/ 2987794 w 2984632"/>
              <a:gd name="connsiteY0" fmla="*/ 2531544 h 2528382"/>
              <a:gd name="connsiteX1" fmla="*/ 3162 w 2984632"/>
              <a:gd name="connsiteY1" fmla="*/ 2531544 h 2528382"/>
              <a:gd name="connsiteX2" fmla="*/ 2987794 w 2984632"/>
              <a:gd name="connsiteY2" fmla="*/ 3162 h 2528382"/>
            </a:gdLst>
            <a:ahLst/>
            <a:cxnLst>
              <a:cxn ang="0">
                <a:pos x="connsiteX0" y="connsiteY0"/>
              </a:cxn>
              <a:cxn ang="0">
                <a:pos x="connsiteX1" y="connsiteY1"/>
              </a:cxn>
              <a:cxn ang="0">
                <a:pos x="connsiteX2" y="connsiteY2"/>
              </a:cxn>
            </a:cxnLst>
            <a:rect l="l" t="t" r="r" b="b"/>
            <a:pathLst>
              <a:path w="2984632" h="2528382">
                <a:moveTo>
                  <a:pt x="2987794" y="2531544"/>
                </a:moveTo>
                <a:lnTo>
                  <a:pt x="3162" y="2531544"/>
                </a:lnTo>
                <a:lnTo>
                  <a:pt x="2987794" y="3162"/>
                </a:lnTo>
                <a:close/>
              </a:path>
            </a:pathLst>
          </a:custGeom>
          <a:solidFill>
            <a:schemeClr val="accent2">
              <a:alpha val="80000"/>
            </a:schemeClr>
          </a:solidFill>
          <a:ln w="6337" cap="flat">
            <a:noFill/>
            <a:prstDash val="solid"/>
            <a:miter/>
          </a:ln>
        </p:spPr>
        <p:txBody>
          <a:bodyPr rtlCol="0" anchor="ctr"/>
          <a:lstStyle/>
          <a:p>
            <a:endParaRPr lang="zh-CN" altLang="en-US" sz="1350"/>
          </a:p>
        </p:txBody>
      </p:sp>
      <p:sp>
        <p:nvSpPr>
          <p:cNvPr id="10" name="任意多边形: 形状 9"/>
          <p:cNvSpPr/>
          <p:nvPr>
            <p:custDataLst>
              <p:tags r:id="rId7"/>
            </p:custDataLst>
          </p:nvPr>
        </p:nvSpPr>
        <p:spPr>
          <a:xfrm flipH="1">
            <a:off x="1884998" y="4528185"/>
            <a:ext cx="1430655" cy="2319020"/>
          </a:xfrm>
          <a:custGeom>
            <a:avLst/>
            <a:gdLst>
              <a:gd name="connsiteX0" fmla="*/ 327606 w 1907376"/>
              <a:gd name="connsiteY0" fmla="*/ 2322430 h 2319268"/>
              <a:gd name="connsiteX1" fmla="*/ 1906736 w 1907376"/>
              <a:gd name="connsiteY1" fmla="*/ 2322430 h 2319268"/>
              <a:gd name="connsiteX2" fmla="*/ 333309 w 1907376"/>
              <a:gd name="connsiteY2" fmla="*/ 3162 h 2319268"/>
              <a:gd name="connsiteX3" fmla="*/ 3162 w 1907376"/>
              <a:gd name="connsiteY3" fmla="*/ 1876953 h 2319268"/>
              <a:gd name="connsiteX4" fmla="*/ 795895 w 1907376"/>
              <a:gd name="connsiteY4" fmla="*/ 1923212 h 23192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7376" h="2319268">
                <a:moveTo>
                  <a:pt x="327606" y="2322430"/>
                </a:moveTo>
                <a:lnTo>
                  <a:pt x="1906736" y="2322430"/>
                </a:lnTo>
                <a:lnTo>
                  <a:pt x="333309" y="3162"/>
                </a:lnTo>
                <a:lnTo>
                  <a:pt x="3162" y="1876953"/>
                </a:lnTo>
                <a:lnTo>
                  <a:pt x="795895" y="192321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sz="1350"/>
          </a:p>
        </p:txBody>
      </p:sp>
      <p:sp>
        <p:nvSpPr>
          <p:cNvPr id="11" name="任意多边形: 形状 10"/>
          <p:cNvSpPr/>
          <p:nvPr>
            <p:custDataLst>
              <p:tags r:id="rId8"/>
            </p:custDataLst>
          </p:nvPr>
        </p:nvSpPr>
        <p:spPr>
          <a:xfrm flipH="1">
            <a:off x="2719388" y="6327775"/>
            <a:ext cx="1601629" cy="519430"/>
          </a:xfrm>
          <a:custGeom>
            <a:avLst/>
            <a:gdLst>
              <a:gd name="connsiteX0" fmla="*/ 1344029 w 2135501"/>
              <a:gd name="connsiteY0" fmla="*/ 77302 h 519617"/>
              <a:gd name="connsiteX1" fmla="*/ 64629 w 2135501"/>
              <a:gd name="connsiteY1" fmla="*/ 3162 h 519617"/>
              <a:gd name="connsiteX2" fmla="*/ 3162 w 2135501"/>
              <a:gd name="connsiteY2" fmla="*/ 522779 h 519617"/>
              <a:gd name="connsiteX3" fmla="*/ 1266086 w 2135501"/>
              <a:gd name="connsiteY3" fmla="*/ 522779 h 519617"/>
              <a:gd name="connsiteX4" fmla="*/ 1668472 w 2135501"/>
              <a:gd name="connsiteY4" fmla="*/ 522779 h 519617"/>
              <a:gd name="connsiteX5" fmla="*/ 2136762 w 2135501"/>
              <a:gd name="connsiteY5" fmla="*/ 123561 h 51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5501" h="519617">
                <a:moveTo>
                  <a:pt x="1344029" y="77302"/>
                </a:moveTo>
                <a:lnTo>
                  <a:pt x="64629" y="3162"/>
                </a:lnTo>
                <a:lnTo>
                  <a:pt x="3162" y="522779"/>
                </a:lnTo>
                <a:lnTo>
                  <a:pt x="1266086" y="522779"/>
                </a:lnTo>
                <a:lnTo>
                  <a:pt x="1668472" y="522779"/>
                </a:lnTo>
                <a:lnTo>
                  <a:pt x="2136762" y="123561"/>
                </a:lnTo>
                <a:close/>
              </a:path>
            </a:pathLst>
          </a:custGeom>
          <a:solidFill>
            <a:schemeClr val="accent1">
              <a:alpha val="80000"/>
            </a:schemeClr>
          </a:solidFill>
          <a:ln w="6337" cap="flat">
            <a:noFill/>
            <a:prstDash val="solid"/>
            <a:miter/>
          </a:ln>
        </p:spPr>
        <p:txBody>
          <a:bodyPr rtlCol="0" anchor="ctr"/>
          <a:lstStyle/>
          <a:p>
            <a:endParaRPr lang="zh-CN" altLang="en-US" sz="1350"/>
          </a:p>
        </p:txBody>
      </p:sp>
      <p:sp>
        <p:nvSpPr>
          <p:cNvPr id="12" name="任意多边形: 形状 11"/>
          <p:cNvSpPr/>
          <p:nvPr>
            <p:custDataLst>
              <p:tags r:id="rId9"/>
            </p:custDataLst>
          </p:nvPr>
        </p:nvSpPr>
        <p:spPr>
          <a:xfrm flipH="1">
            <a:off x="-2381" y="3810"/>
            <a:ext cx="1411605" cy="2927350"/>
          </a:xfrm>
          <a:custGeom>
            <a:avLst/>
            <a:gdLst>
              <a:gd name="connsiteX0" fmla="*/ 908690 w 1882029"/>
              <a:gd name="connsiteY0" fmla="*/ 3162 h 2927600"/>
              <a:gd name="connsiteX1" fmla="*/ 518344 w 1882029"/>
              <a:gd name="connsiteY1" fmla="*/ 3162 h 2927600"/>
              <a:gd name="connsiteX2" fmla="*/ 3162 w 1882029"/>
              <a:gd name="connsiteY2" fmla="*/ 2930763 h 2927600"/>
              <a:gd name="connsiteX3" fmla="*/ 1885191 w 1882029"/>
              <a:gd name="connsiteY3" fmla="*/ 2208368 h 2927600"/>
              <a:gd name="connsiteX4" fmla="*/ 1885191 w 1882029"/>
              <a:gd name="connsiteY4" fmla="*/ 1442882 h 292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2029" h="2927600">
                <a:moveTo>
                  <a:pt x="908690" y="3162"/>
                </a:moveTo>
                <a:lnTo>
                  <a:pt x="518344" y="3162"/>
                </a:lnTo>
                <a:lnTo>
                  <a:pt x="3162" y="2930763"/>
                </a:lnTo>
                <a:lnTo>
                  <a:pt x="1885191" y="2208368"/>
                </a:lnTo>
                <a:lnTo>
                  <a:pt x="1885191" y="1442882"/>
                </a:lnTo>
                <a:close/>
              </a:path>
            </a:pathLst>
          </a:custGeom>
          <a:solidFill>
            <a:schemeClr val="accent1">
              <a:lumMod val="60000"/>
              <a:lumOff val="40000"/>
              <a:alpha val="39000"/>
            </a:schemeClr>
          </a:solidFill>
          <a:ln w="6337" cap="flat">
            <a:noFill/>
            <a:prstDash val="solid"/>
            <a:miter/>
          </a:ln>
        </p:spPr>
        <p:txBody>
          <a:bodyPr rtlCol="0" anchor="ctr"/>
          <a:lstStyle/>
          <a:p>
            <a:endParaRPr lang="zh-CN" altLang="en-US" sz="1350"/>
          </a:p>
        </p:txBody>
      </p:sp>
      <p:sp>
        <p:nvSpPr>
          <p:cNvPr id="14" name="任意多边形: 形状 13"/>
          <p:cNvSpPr/>
          <p:nvPr>
            <p:custDataLst>
              <p:tags r:id="rId10"/>
            </p:custDataLst>
          </p:nvPr>
        </p:nvSpPr>
        <p:spPr>
          <a:xfrm flipH="1">
            <a:off x="8020050" y="3810"/>
            <a:ext cx="1121569" cy="2256155"/>
          </a:xfrm>
          <a:custGeom>
            <a:avLst/>
            <a:gdLst>
              <a:gd name="connsiteX0" fmla="*/ 1498646 w 1495484"/>
              <a:gd name="connsiteY0" fmla="*/ 3162 h 2255900"/>
              <a:gd name="connsiteX1" fmla="*/ 3162 w 1495484"/>
              <a:gd name="connsiteY1" fmla="*/ 3162 h 2255900"/>
              <a:gd name="connsiteX2" fmla="*/ 3162 w 1495484"/>
              <a:gd name="connsiteY2" fmla="*/ 1821823 h 2255900"/>
              <a:gd name="connsiteX3" fmla="*/ 814272 w 1495484"/>
              <a:gd name="connsiteY3" fmla="*/ 2259062 h 2255900"/>
            </a:gdLst>
            <a:ahLst/>
            <a:cxnLst>
              <a:cxn ang="0">
                <a:pos x="connsiteX0" y="connsiteY0"/>
              </a:cxn>
              <a:cxn ang="0">
                <a:pos x="connsiteX1" y="connsiteY1"/>
              </a:cxn>
              <a:cxn ang="0">
                <a:pos x="connsiteX2" y="connsiteY2"/>
              </a:cxn>
              <a:cxn ang="0">
                <a:pos x="connsiteX3" y="connsiteY3"/>
              </a:cxn>
            </a:cxnLst>
            <a:rect l="l" t="t" r="r" b="b"/>
            <a:pathLst>
              <a:path w="1495484" h="2255900">
                <a:moveTo>
                  <a:pt x="1498646" y="3162"/>
                </a:moveTo>
                <a:lnTo>
                  <a:pt x="3162" y="3162"/>
                </a:lnTo>
                <a:lnTo>
                  <a:pt x="3162" y="1821823"/>
                </a:lnTo>
                <a:lnTo>
                  <a:pt x="814272" y="2259062"/>
                </a:lnTo>
                <a:close/>
              </a:path>
            </a:pathLst>
          </a:custGeom>
          <a:solidFill>
            <a:schemeClr val="accent1">
              <a:alpha val="80000"/>
            </a:schemeClr>
          </a:solidFill>
          <a:ln w="6337" cap="flat">
            <a:noFill/>
            <a:prstDash val="solid"/>
            <a:miter/>
          </a:ln>
        </p:spPr>
        <p:txBody>
          <a:bodyPr rtlCol="0" anchor="ctr"/>
          <a:lstStyle/>
          <a:p>
            <a:endParaRPr lang="zh-CN" altLang="en-US" sz="1350"/>
          </a:p>
        </p:txBody>
      </p:sp>
      <p:sp>
        <p:nvSpPr>
          <p:cNvPr id="2" name="日期占位符 1"/>
          <p:cNvSpPr>
            <a:spLocks noGrp="1"/>
          </p:cNvSpPr>
          <p:nvPr>
            <p:ph type="dt" sz="half" idx="19"/>
            <p:custDataLst>
              <p:tags r:id="rId11"/>
            </p:custDataLst>
          </p:nvPr>
        </p:nvSpPr>
        <p:spPr/>
        <p:txBody>
          <a:bodyPr/>
          <a:lstStyle/>
          <a:p>
            <a:fld id="{760FBDFE-C587-4B4C-A407-44438C67B59E}" type="datetimeFigureOut">
              <a:rPr lang="zh-CN" altLang="en-US" smtClean="0"/>
              <a:t>2019/5/27</a:t>
            </a:fld>
            <a:endParaRPr lang="zh-CN" altLang="en-US" dirty="0"/>
          </a:p>
        </p:txBody>
      </p:sp>
      <p:sp>
        <p:nvSpPr>
          <p:cNvPr id="5" name="页脚占位符 4"/>
          <p:cNvSpPr>
            <a:spLocks noGrp="1"/>
          </p:cNvSpPr>
          <p:nvPr>
            <p:ph type="ftr" sz="quarter" idx="20"/>
            <p:custDataLst>
              <p:tags r:id="rId12"/>
            </p:custDataLst>
          </p:nvPr>
        </p:nvSpPr>
        <p:spPr/>
        <p:txBody>
          <a:bodyPr/>
          <a:lstStyle/>
          <a:p>
            <a:endParaRPr lang="zh-CN" altLang="en-US" dirty="0"/>
          </a:p>
        </p:txBody>
      </p:sp>
      <p:sp>
        <p:nvSpPr>
          <p:cNvPr id="17" name="灯片编号占位符 16"/>
          <p:cNvSpPr>
            <a:spLocks noGrp="1"/>
          </p:cNvSpPr>
          <p:nvPr>
            <p:ph type="sldNum" sz="quarter" idx="21"/>
            <p:custDataLst>
              <p:tags r:id="rId13"/>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sp>
        <p:nvSpPr>
          <p:cNvPr id="11" name="等腰三角形 10"/>
          <p:cNvSpPr/>
          <p:nvPr>
            <p:custDataLst>
              <p:tags r:id="rId1"/>
            </p:custDataLst>
          </p:nvPr>
        </p:nvSpPr>
        <p:spPr>
          <a:xfrm flipH="1">
            <a:off x="5126204" y="4281714"/>
            <a:ext cx="4017796"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7095567" y="1799045"/>
            <a:ext cx="2048434" cy="5066215"/>
          </a:xfrm>
          <a:prstGeom prst="rect">
            <a:avLst/>
          </a:prstGeom>
        </p:spPr>
      </p:pic>
      <p:sp>
        <p:nvSpPr>
          <p:cNvPr id="7" name="直角三角形 6"/>
          <p:cNvSpPr/>
          <p:nvPr>
            <p:custDataLst>
              <p:tags r:id="rId3"/>
            </p:custDataLst>
          </p:nvPr>
        </p:nvSpPr>
        <p:spPr>
          <a:xfrm flipV="1">
            <a:off x="0" y="-1"/>
            <a:ext cx="2704451" cy="273168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3" name="任意多边形: 形状 42"/>
          <p:cNvSpPr/>
          <p:nvPr>
            <p:custDataLst>
              <p:tags r:id="rId4"/>
            </p:custDataLst>
          </p:nvPr>
        </p:nvSpPr>
        <p:spPr>
          <a:xfrm rot="2783063" flipH="1">
            <a:off x="6998595" y="273444"/>
            <a:ext cx="86400" cy="7866000"/>
          </a:xfrm>
          <a:custGeom>
            <a:avLst/>
            <a:gdLst>
              <a:gd name="connsiteX0" fmla="*/ 114195 w 114195"/>
              <a:gd name="connsiteY0" fmla="*/ 0 h 7890428"/>
              <a:gd name="connsiteX1" fmla="*/ 0 w 114195"/>
              <a:gd name="connsiteY1" fmla="*/ 106626 h 7890428"/>
              <a:gd name="connsiteX2" fmla="*/ 0 w 114195"/>
              <a:gd name="connsiteY2" fmla="*/ 7768127 h 7890428"/>
              <a:gd name="connsiteX3" fmla="*/ 114195 w 114195"/>
              <a:gd name="connsiteY3" fmla="*/ 7890428 h 7890428"/>
            </a:gdLst>
            <a:ahLst/>
            <a:cxnLst>
              <a:cxn ang="0">
                <a:pos x="connsiteX0" y="connsiteY0"/>
              </a:cxn>
              <a:cxn ang="0">
                <a:pos x="connsiteX1" y="connsiteY1"/>
              </a:cxn>
              <a:cxn ang="0">
                <a:pos x="connsiteX2" y="connsiteY2"/>
              </a:cxn>
              <a:cxn ang="0">
                <a:pos x="connsiteX3" y="connsiteY3"/>
              </a:cxn>
            </a:cxnLst>
            <a:rect l="l" t="t" r="r" b="b"/>
            <a:pathLst>
              <a:path w="114195" h="7890428">
                <a:moveTo>
                  <a:pt x="114195" y="0"/>
                </a:moveTo>
                <a:lnTo>
                  <a:pt x="0" y="106626"/>
                </a:lnTo>
                <a:lnTo>
                  <a:pt x="0" y="7768127"/>
                </a:lnTo>
                <a:lnTo>
                  <a:pt x="114195" y="789042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44" name="组合 43"/>
          <p:cNvGrpSpPr/>
          <p:nvPr>
            <p:custDataLst>
              <p:tags r:id="rId5"/>
            </p:custDataLst>
          </p:nvPr>
        </p:nvGrpSpPr>
        <p:grpSpPr>
          <a:xfrm rot="5400000">
            <a:off x="204981" y="1704895"/>
            <a:ext cx="1369828" cy="3037136"/>
            <a:chOff x="1712800" y="4635950"/>
            <a:chExt cx="1499948" cy="2494226"/>
          </a:xfrm>
        </p:grpSpPr>
        <p:sp>
          <p:nvSpPr>
            <p:cNvPr id="45" name="任意多边形: 形状 44"/>
            <p:cNvSpPr/>
            <p:nvPr>
              <p:custDataLst>
                <p:tags r:id="rId15"/>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46" name="任意多边形: 形状 45"/>
            <p:cNvSpPr/>
            <p:nvPr>
              <p:custDataLst>
                <p:tags r:id="rId16"/>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sp>
        <p:nvSpPr>
          <p:cNvPr id="51" name="任意多边形: 形状 50"/>
          <p:cNvSpPr/>
          <p:nvPr>
            <p:custDataLst>
              <p:tags r:id="rId6"/>
            </p:custDataLst>
          </p:nvPr>
        </p:nvSpPr>
        <p:spPr>
          <a:xfrm rot="7561930">
            <a:off x="594537" y="1491972"/>
            <a:ext cx="104288" cy="2233595"/>
          </a:xfrm>
          <a:custGeom>
            <a:avLst/>
            <a:gdLst>
              <a:gd name="connsiteX0" fmla="*/ 0 w 139051"/>
              <a:gd name="connsiteY0" fmla="*/ 2233595 h 2233595"/>
              <a:gd name="connsiteX1" fmla="*/ 0 w 139051"/>
              <a:gd name="connsiteY1" fmla="*/ 0 h 2233595"/>
              <a:gd name="connsiteX2" fmla="*/ 139051 w 139051"/>
              <a:gd name="connsiteY2" fmla="*/ 45553 h 2233595"/>
              <a:gd name="connsiteX3" fmla="*/ 139051 w 139051"/>
              <a:gd name="connsiteY3" fmla="*/ 2132449 h 2233595"/>
            </a:gdLst>
            <a:ahLst/>
            <a:cxnLst>
              <a:cxn ang="0">
                <a:pos x="connsiteX0" y="connsiteY0"/>
              </a:cxn>
              <a:cxn ang="0">
                <a:pos x="connsiteX1" y="connsiteY1"/>
              </a:cxn>
              <a:cxn ang="0">
                <a:pos x="connsiteX2" y="connsiteY2"/>
              </a:cxn>
              <a:cxn ang="0">
                <a:pos x="connsiteX3" y="connsiteY3"/>
              </a:cxn>
            </a:cxnLst>
            <a:rect l="l" t="t" r="r" b="b"/>
            <a:pathLst>
              <a:path w="139051" h="2233595">
                <a:moveTo>
                  <a:pt x="0" y="2233595"/>
                </a:moveTo>
                <a:lnTo>
                  <a:pt x="0" y="0"/>
                </a:lnTo>
                <a:lnTo>
                  <a:pt x="139051" y="45553"/>
                </a:lnTo>
                <a:lnTo>
                  <a:pt x="139051" y="21324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3" name="任意多边形: 形状 52"/>
          <p:cNvSpPr/>
          <p:nvPr>
            <p:custDataLst>
              <p:tags r:id="rId7"/>
            </p:custDataLst>
          </p:nvPr>
        </p:nvSpPr>
        <p:spPr>
          <a:xfrm rot="3238070" flipH="1">
            <a:off x="579525" y="2731433"/>
            <a:ext cx="104288" cy="2184092"/>
          </a:xfrm>
          <a:custGeom>
            <a:avLst/>
            <a:gdLst>
              <a:gd name="connsiteX0" fmla="*/ 139051 w 139051"/>
              <a:gd name="connsiteY0" fmla="*/ 45553 h 2184092"/>
              <a:gd name="connsiteX1" fmla="*/ 0 w 139051"/>
              <a:gd name="connsiteY1" fmla="*/ 0 h 2184092"/>
              <a:gd name="connsiteX2" fmla="*/ 0 w 139051"/>
              <a:gd name="connsiteY2" fmla="*/ 2184092 h 2184092"/>
              <a:gd name="connsiteX3" fmla="*/ 139051 w 139051"/>
              <a:gd name="connsiteY3" fmla="*/ 2082946 h 2184092"/>
            </a:gdLst>
            <a:ahLst/>
            <a:cxnLst>
              <a:cxn ang="0">
                <a:pos x="connsiteX0" y="connsiteY0"/>
              </a:cxn>
              <a:cxn ang="0">
                <a:pos x="connsiteX1" y="connsiteY1"/>
              </a:cxn>
              <a:cxn ang="0">
                <a:pos x="connsiteX2" y="connsiteY2"/>
              </a:cxn>
              <a:cxn ang="0">
                <a:pos x="connsiteX3" y="connsiteY3"/>
              </a:cxn>
            </a:cxnLst>
            <a:rect l="l" t="t" r="r" b="b"/>
            <a:pathLst>
              <a:path w="139051" h="2184092">
                <a:moveTo>
                  <a:pt x="139051" y="45553"/>
                </a:moveTo>
                <a:lnTo>
                  <a:pt x="0" y="0"/>
                </a:lnTo>
                <a:lnTo>
                  <a:pt x="0" y="2184092"/>
                </a:lnTo>
                <a:lnTo>
                  <a:pt x="139051" y="208294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9801" name="副标题 2"/>
          <p:cNvSpPr>
            <a:spLocks noGrp="1"/>
          </p:cNvSpPr>
          <p:nvPr>
            <p:ph type="subTitle" idx="1"/>
            <p:custDataLst>
              <p:tags r:id="rId8"/>
            </p:custDataLst>
          </p:nvPr>
        </p:nvSpPr>
        <p:spPr>
          <a:xfrm>
            <a:off x="2563102" y="3233168"/>
            <a:ext cx="4017796" cy="675763"/>
          </a:xfrm>
        </p:spPr>
        <p:txBody>
          <a:bodyPr anchor="t">
            <a:normAutofit/>
          </a:bodyPr>
          <a:lstStyle>
            <a:lvl1pPr marL="0" indent="0" algn="l">
              <a:buNone/>
              <a:defRPr sz="2100" baseline="0">
                <a:solidFill>
                  <a:schemeClr val="tx1">
                    <a:lumMod val="85000"/>
                    <a:lumOff val="15000"/>
                  </a:schemeClr>
                </a:solidFill>
                <a:latin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en-US" dirty="0"/>
          </a:p>
        </p:txBody>
      </p:sp>
      <p:sp>
        <p:nvSpPr>
          <p:cNvPr id="9802" name="标题 1"/>
          <p:cNvSpPr>
            <a:spLocks noGrp="1"/>
          </p:cNvSpPr>
          <p:nvPr>
            <p:ph type="ctrTitle" hasCustomPrompt="1"/>
            <p:custDataLst>
              <p:tags r:id="rId9"/>
            </p:custDataLst>
          </p:nvPr>
        </p:nvSpPr>
        <p:spPr>
          <a:xfrm>
            <a:off x="2563102" y="2188029"/>
            <a:ext cx="4017796" cy="984565"/>
          </a:xfrm>
        </p:spPr>
        <p:txBody>
          <a:bodyPr lIns="90000" tIns="46800" rIns="90000" bIns="46800" anchor="b">
            <a:normAutofit/>
          </a:bodyPr>
          <a:lstStyle>
            <a:lvl1pPr algn="l">
              <a:defRPr sz="3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12" name="文本占位符 13"/>
          <p:cNvSpPr>
            <a:spLocks noGrp="1"/>
          </p:cNvSpPr>
          <p:nvPr>
            <p:ph type="body" sz="quarter" idx="10" hasCustomPrompt="1"/>
            <p:custDataLst>
              <p:tags r:id="rId10"/>
            </p:custDataLst>
          </p:nvPr>
        </p:nvSpPr>
        <p:spPr>
          <a:xfrm>
            <a:off x="2563102" y="4275982"/>
            <a:ext cx="1420449" cy="524863"/>
          </a:xfrm>
          <a:prstGeom prst="roundRect">
            <a:avLst>
              <a:gd name="adj" fmla="val 50000"/>
            </a:avLst>
          </a:prstGeom>
          <a:solidFill>
            <a:schemeClr val="accent1"/>
          </a:solidFill>
        </p:spPr>
        <p:txBody>
          <a:bodyPr vert="horz" tIns="0" bIns="0" anchor="ctr">
            <a:normAutofit/>
          </a:bodyPr>
          <a:lstStyle>
            <a:lvl1pPr marL="0" indent="0" algn="l">
              <a:buNone/>
              <a:defRPr sz="1500" b="0" baseline="0">
                <a:solidFill>
                  <a:schemeClr val="bg1"/>
                </a:solidFill>
                <a:latin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11"/>
            </p:custDataLst>
          </p:nvPr>
        </p:nvSpPr>
        <p:spPr>
          <a:xfrm>
            <a:off x="2607346" y="4902268"/>
            <a:ext cx="1420449" cy="524863"/>
          </a:xfrm>
        </p:spPr>
        <p:txBody>
          <a:bodyPr vert="horz" anchor="ctr">
            <a:normAutofit/>
          </a:bodyPr>
          <a:lstStyle>
            <a:lvl1pPr marL="0" indent="0" algn="l">
              <a:buNone/>
              <a:defRPr sz="1500" b="0" baseline="0">
                <a:solidFill>
                  <a:schemeClr val="tx1">
                    <a:lumMod val="85000"/>
                    <a:lumOff val="15000"/>
                  </a:schemeClr>
                </a:solidFill>
                <a:latin typeface="Arial" panose="020B0604020202020204" pitchFamily="34" charset="0"/>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编辑文本</a:t>
            </a:r>
          </a:p>
        </p:txBody>
      </p:sp>
      <p:sp>
        <p:nvSpPr>
          <p:cNvPr id="2" name="日期占位符 1"/>
          <p:cNvSpPr>
            <a:spLocks noGrp="1"/>
          </p:cNvSpPr>
          <p:nvPr>
            <p:ph type="dt" sz="half" idx="12"/>
            <p:custDataLst>
              <p:tags r:id="rId12"/>
            </p:custDataLst>
          </p:nvPr>
        </p:nvSpPr>
        <p:spPr/>
        <p:txBody>
          <a:bodyPr/>
          <a:lstStyle/>
          <a:p>
            <a:fld id="{760FBDFE-C587-4B4C-A407-44438C67B59E}" type="datetimeFigureOut">
              <a:rPr lang="zh-CN" altLang="en-US" smtClean="0"/>
              <a:t>2019/5/27</a:t>
            </a:fld>
            <a:endParaRPr lang="zh-CN" altLang="en-US"/>
          </a:p>
        </p:txBody>
      </p:sp>
      <p:sp>
        <p:nvSpPr>
          <p:cNvPr id="3" name="页脚占位符 2"/>
          <p:cNvSpPr>
            <a:spLocks noGrp="1"/>
          </p:cNvSpPr>
          <p:nvPr>
            <p:ph type="ftr" sz="quarter" idx="13"/>
            <p:custDataLst>
              <p:tags r:id="rId13"/>
            </p:custDataLst>
          </p:nvPr>
        </p:nvSpPr>
        <p:spPr/>
        <p:txBody>
          <a:bodyPr/>
          <a:lstStyle/>
          <a:p>
            <a:endParaRPr lang="zh-CN" altLang="en-US" dirty="0"/>
          </a:p>
        </p:txBody>
      </p:sp>
      <p:sp>
        <p:nvSpPr>
          <p:cNvPr id="4" name="灯片编号占位符 3"/>
          <p:cNvSpPr>
            <a:spLocks noGrp="1"/>
          </p:cNvSpPr>
          <p:nvPr>
            <p:ph type="sldNum" sz="quarter" idx="14"/>
            <p:custDataLst>
              <p:tags r:id="rId14"/>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60" name="任意多边形: 形状 59"/>
          <p:cNvSpPr/>
          <p:nvPr>
            <p:custDataLst>
              <p:tags r:id="rId1"/>
            </p:custDataLst>
          </p:nvPr>
        </p:nvSpPr>
        <p:spPr>
          <a:xfrm rot="19013494" flipH="1" flipV="1">
            <a:off x="8863449" y="252489"/>
            <a:ext cx="34520" cy="1064490"/>
          </a:xfrm>
          <a:custGeom>
            <a:avLst/>
            <a:gdLst>
              <a:gd name="connsiteX0" fmla="*/ 114195 w 114195"/>
              <a:gd name="connsiteY0" fmla="*/ 0 h 2643673"/>
              <a:gd name="connsiteX1" fmla="*/ 114195 w 114195"/>
              <a:gd name="connsiteY1" fmla="*/ 2624992 h 2643673"/>
              <a:gd name="connsiteX2" fmla="*/ 0 w 114195"/>
              <a:gd name="connsiteY2" fmla="*/ 2643673 h 2643673"/>
              <a:gd name="connsiteX3" fmla="*/ 0 w 114195"/>
              <a:gd name="connsiteY3" fmla="*/ 122198 h 2643673"/>
            </a:gdLst>
            <a:ahLst/>
            <a:cxnLst>
              <a:cxn ang="0">
                <a:pos x="connsiteX0" y="connsiteY0"/>
              </a:cxn>
              <a:cxn ang="0">
                <a:pos x="connsiteX1" y="connsiteY1"/>
              </a:cxn>
              <a:cxn ang="0">
                <a:pos x="connsiteX2" y="connsiteY2"/>
              </a:cxn>
              <a:cxn ang="0">
                <a:pos x="connsiteX3" y="connsiteY3"/>
              </a:cxn>
            </a:cxnLst>
            <a:rect l="l" t="t" r="r" b="b"/>
            <a:pathLst>
              <a:path w="114195" h="2643673">
                <a:moveTo>
                  <a:pt x="114195" y="0"/>
                </a:moveTo>
                <a:lnTo>
                  <a:pt x="114195" y="2624992"/>
                </a:lnTo>
                <a:lnTo>
                  <a:pt x="0" y="2643673"/>
                </a:lnTo>
                <a:lnTo>
                  <a:pt x="0" y="1221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1" name="任意多边形: 形状 60"/>
          <p:cNvSpPr/>
          <p:nvPr>
            <p:custDataLst>
              <p:tags r:id="rId2"/>
            </p:custDataLst>
          </p:nvPr>
        </p:nvSpPr>
        <p:spPr>
          <a:xfrm rot="19013494" flipH="1" flipV="1">
            <a:off x="8895930" y="137307"/>
            <a:ext cx="34520" cy="937873"/>
          </a:xfrm>
          <a:custGeom>
            <a:avLst/>
            <a:gdLst>
              <a:gd name="connsiteX0" fmla="*/ 114195 w 114195"/>
              <a:gd name="connsiteY0" fmla="*/ 0 h 2329218"/>
              <a:gd name="connsiteX1" fmla="*/ 114195 w 114195"/>
              <a:gd name="connsiteY1" fmla="*/ 2319214 h 2329218"/>
              <a:gd name="connsiteX2" fmla="*/ 27813 w 114195"/>
              <a:gd name="connsiteY2" fmla="*/ 2329218 h 2329218"/>
              <a:gd name="connsiteX3" fmla="*/ 0 w 114195"/>
              <a:gd name="connsiteY3" fmla="*/ 2298791 h 2329218"/>
              <a:gd name="connsiteX4" fmla="*/ 0 w 114195"/>
              <a:gd name="connsiteY4" fmla="*/ 127736 h 232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329218">
                <a:moveTo>
                  <a:pt x="114195" y="0"/>
                </a:moveTo>
                <a:lnTo>
                  <a:pt x="114195" y="2319214"/>
                </a:lnTo>
                <a:lnTo>
                  <a:pt x="27813" y="2329218"/>
                </a:lnTo>
                <a:lnTo>
                  <a:pt x="0" y="2298791"/>
                </a:lnTo>
                <a:lnTo>
                  <a:pt x="0" y="1277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2" name="任意多边形: 形状 61"/>
          <p:cNvSpPr/>
          <p:nvPr>
            <p:custDataLst>
              <p:tags r:id="rId3"/>
            </p:custDataLst>
          </p:nvPr>
        </p:nvSpPr>
        <p:spPr>
          <a:xfrm rot="19013494" flipH="1" flipV="1">
            <a:off x="8928905" y="17806"/>
            <a:ext cx="34520" cy="818069"/>
          </a:xfrm>
          <a:custGeom>
            <a:avLst/>
            <a:gdLst>
              <a:gd name="connsiteX0" fmla="*/ 114195 w 114195"/>
              <a:gd name="connsiteY0" fmla="*/ 0 h 2031683"/>
              <a:gd name="connsiteX1" fmla="*/ 114195 w 114195"/>
              <a:gd name="connsiteY1" fmla="*/ 2015314 h 2031683"/>
              <a:gd name="connsiteX2" fmla="*/ 32998 w 114195"/>
              <a:gd name="connsiteY2" fmla="*/ 2031683 h 2031683"/>
              <a:gd name="connsiteX3" fmla="*/ 0 w 114195"/>
              <a:gd name="connsiteY3" fmla="*/ 1995216 h 2031683"/>
              <a:gd name="connsiteX4" fmla="*/ 0 w 114195"/>
              <a:gd name="connsiteY4" fmla="*/ 124974 h 203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031683">
                <a:moveTo>
                  <a:pt x="114195" y="0"/>
                </a:moveTo>
                <a:lnTo>
                  <a:pt x="114195" y="2015314"/>
                </a:lnTo>
                <a:lnTo>
                  <a:pt x="32998" y="2031683"/>
                </a:lnTo>
                <a:lnTo>
                  <a:pt x="0" y="1995216"/>
                </a:lnTo>
                <a:lnTo>
                  <a:pt x="0" y="1249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3" name="任意多边形: 形状 62"/>
          <p:cNvSpPr/>
          <p:nvPr>
            <p:custDataLst>
              <p:tags r:id="rId4"/>
            </p:custDataLst>
          </p:nvPr>
        </p:nvSpPr>
        <p:spPr>
          <a:xfrm rot="13114061" flipH="1" flipV="1">
            <a:off x="9047510" y="129771"/>
            <a:ext cx="34520" cy="384160"/>
          </a:xfrm>
          <a:custGeom>
            <a:avLst/>
            <a:gdLst>
              <a:gd name="connsiteX0" fmla="*/ 114195 w 114195"/>
              <a:gd name="connsiteY0" fmla="*/ 954066 h 954066"/>
              <a:gd name="connsiteX1" fmla="*/ 1169 w 114195"/>
              <a:gd name="connsiteY1" fmla="*/ 941812 h 954066"/>
              <a:gd name="connsiteX2" fmla="*/ 0 w 114195"/>
              <a:gd name="connsiteY2" fmla="*/ 940342 h 954066"/>
              <a:gd name="connsiteX3" fmla="*/ 0 w 114195"/>
              <a:gd name="connsiteY3" fmla="*/ 0 h 954066"/>
              <a:gd name="connsiteX4" fmla="*/ 114195 w 114195"/>
              <a:gd name="connsiteY4" fmla="*/ 143215 h 95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954066">
                <a:moveTo>
                  <a:pt x="114195" y="954066"/>
                </a:moveTo>
                <a:lnTo>
                  <a:pt x="1169" y="941812"/>
                </a:lnTo>
                <a:lnTo>
                  <a:pt x="0" y="940342"/>
                </a:lnTo>
                <a:lnTo>
                  <a:pt x="0" y="0"/>
                </a:lnTo>
                <a:lnTo>
                  <a:pt x="114195" y="14321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4" name="任意多边形: 形状 63"/>
          <p:cNvSpPr/>
          <p:nvPr>
            <p:custDataLst>
              <p:tags r:id="rId5"/>
            </p:custDataLst>
          </p:nvPr>
        </p:nvSpPr>
        <p:spPr>
          <a:xfrm rot="13114061" flipH="1" flipV="1">
            <a:off x="8988014" y="-71964"/>
            <a:ext cx="34520" cy="482698"/>
          </a:xfrm>
          <a:custGeom>
            <a:avLst/>
            <a:gdLst>
              <a:gd name="connsiteX0" fmla="*/ 114195 w 114195"/>
              <a:gd name="connsiteY0" fmla="*/ 1198786 h 1198786"/>
              <a:gd name="connsiteX1" fmla="*/ 1169 w 114195"/>
              <a:gd name="connsiteY1" fmla="*/ 1179710 h 1198786"/>
              <a:gd name="connsiteX2" fmla="*/ 0 w 114195"/>
              <a:gd name="connsiteY2" fmla="*/ 1177421 h 1198786"/>
              <a:gd name="connsiteX3" fmla="*/ 0 w 114195"/>
              <a:gd name="connsiteY3" fmla="*/ 91055 h 1198786"/>
              <a:gd name="connsiteX4" fmla="*/ 114195 w 114195"/>
              <a:gd name="connsiteY4" fmla="*/ 0 h 11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1198786">
                <a:moveTo>
                  <a:pt x="114195" y="1198786"/>
                </a:moveTo>
                <a:lnTo>
                  <a:pt x="1169" y="1179710"/>
                </a:lnTo>
                <a:lnTo>
                  <a:pt x="0" y="117742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5" name="任意多边形: 形状 64"/>
          <p:cNvSpPr/>
          <p:nvPr>
            <p:custDataLst>
              <p:tags r:id="rId6"/>
            </p:custDataLst>
          </p:nvPr>
        </p:nvSpPr>
        <p:spPr>
          <a:xfrm rot="13114061" flipH="1" flipV="1">
            <a:off x="8872618" y="-56794"/>
            <a:ext cx="34520" cy="345251"/>
          </a:xfrm>
          <a:custGeom>
            <a:avLst/>
            <a:gdLst>
              <a:gd name="connsiteX0" fmla="*/ 114195 w 114195"/>
              <a:gd name="connsiteY0" fmla="*/ 857436 h 857436"/>
              <a:gd name="connsiteX1" fmla="*/ 1169 w 114195"/>
              <a:gd name="connsiteY1" fmla="*/ 838360 h 857436"/>
              <a:gd name="connsiteX2" fmla="*/ 0 w 114195"/>
              <a:gd name="connsiteY2" fmla="*/ 836071 h 857436"/>
              <a:gd name="connsiteX3" fmla="*/ 0 w 114195"/>
              <a:gd name="connsiteY3" fmla="*/ 91055 h 857436"/>
              <a:gd name="connsiteX4" fmla="*/ 114195 w 114195"/>
              <a:gd name="connsiteY4" fmla="*/ 0 h 85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857436">
                <a:moveTo>
                  <a:pt x="114195" y="857436"/>
                </a:moveTo>
                <a:lnTo>
                  <a:pt x="1169" y="838360"/>
                </a:lnTo>
                <a:lnTo>
                  <a:pt x="0" y="83607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66" name="组合 65"/>
          <p:cNvGrpSpPr/>
          <p:nvPr>
            <p:custDataLst>
              <p:tags r:id="rId7"/>
            </p:custDataLst>
          </p:nvPr>
        </p:nvGrpSpPr>
        <p:grpSpPr>
          <a:xfrm flipH="1" flipV="1">
            <a:off x="8169982" y="-114400"/>
            <a:ext cx="453426" cy="1004314"/>
            <a:chOff x="1712800" y="4635950"/>
            <a:chExt cx="1499948" cy="2494226"/>
          </a:xfrm>
        </p:grpSpPr>
        <p:sp>
          <p:nvSpPr>
            <p:cNvPr id="70" name="任意多边形: 形状 69"/>
            <p:cNvSpPr/>
            <p:nvPr>
              <p:custDataLst>
                <p:tags r:id="rId21"/>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71" name="任意多边形: 形状 70"/>
            <p:cNvSpPr/>
            <p:nvPr>
              <p:custDataLst>
                <p:tags r:id="rId22"/>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67" name="组合 66"/>
          <p:cNvGrpSpPr/>
          <p:nvPr>
            <p:custDataLst>
              <p:tags r:id="rId8"/>
            </p:custDataLst>
          </p:nvPr>
        </p:nvGrpSpPr>
        <p:grpSpPr>
          <a:xfrm flipH="1" flipV="1">
            <a:off x="7908823" y="-117984"/>
            <a:ext cx="453426" cy="1004314"/>
            <a:chOff x="1712800" y="4635950"/>
            <a:chExt cx="1499948" cy="2494226"/>
          </a:xfrm>
        </p:grpSpPr>
        <p:sp>
          <p:nvSpPr>
            <p:cNvPr id="68" name="任意多边形: 形状 67"/>
            <p:cNvSpPr/>
            <p:nvPr>
              <p:custDataLst>
                <p:tags r:id="rId19"/>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9" name="任意多边形: 形状 68"/>
            <p:cNvSpPr/>
            <p:nvPr>
              <p:custDataLst>
                <p:tags r:id="rId20"/>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sp>
        <p:nvSpPr>
          <p:cNvPr id="55" name="任意多边形: 形状 54"/>
          <p:cNvSpPr/>
          <p:nvPr>
            <p:custDataLst>
              <p:tags r:id="rId9"/>
            </p:custDataLst>
          </p:nvPr>
        </p:nvSpPr>
        <p:spPr>
          <a:xfrm rot="8183063" flipH="1">
            <a:off x="282517" y="5708141"/>
            <a:ext cx="86400" cy="1380051"/>
          </a:xfrm>
          <a:custGeom>
            <a:avLst/>
            <a:gdLst>
              <a:gd name="connsiteX0" fmla="*/ 115200 w 115200"/>
              <a:gd name="connsiteY0" fmla="*/ 1380051 h 1380051"/>
              <a:gd name="connsiteX1" fmla="*/ 115200 w 115200"/>
              <a:gd name="connsiteY1" fmla="*/ 0 h 1380051"/>
              <a:gd name="connsiteX2" fmla="*/ 0 w 115200"/>
              <a:gd name="connsiteY2" fmla="*/ 109764 h 1380051"/>
              <a:gd name="connsiteX3" fmla="*/ 0 w 115200"/>
              <a:gd name="connsiteY3" fmla="*/ 1259145 h 1380051"/>
            </a:gdLst>
            <a:ahLst/>
            <a:cxnLst>
              <a:cxn ang="0">
                <a:pos x="connsiteX0" y="connsiteY0"/>
              </a:cxn>
              <a:cxn ang="0">
                <a:pos x="connsiteX1" y="connsiteY1"/>
              </a:cxn>
              <a:cxn ang="0">
                <a:pos x="connsiteX2" y="connsiteY2"/>
              </a:cxn>
              <a:cxn ang="0">
                <a:pos x="connsiteX3" y="connsiteY3"/>
              </a:cxn>
            </a:cxnLst>
            <a:rect l="l" t="t" r="r" b="b"/>
            <a:pathLst>
              <a:path w="115200" h="1380051">
                <a:moveTo>
                  <a:pt x="115200" y="1380051"/>
                </a:moveTo>
                <a:lnTo>
                  <a:pt x="115200" y="0"/>
                </a:lnTo>
                <a:lnTo>
                  <a:pt x="0" y="109764"/>
                </a:lnTo>
                <a:lnTo>
                  <a:pt x="0" y="125914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7" name="任意多边形: 形状 56"/>
          <p:cNvSpPr/>
          <p:nvPr>
            <p:custDataLst>
              <p:tags r:id="rId10"/>
            </p:custDataLst>
          </p:nvPr>
        </p:nvSpPr>
        <p:spPr>
          <a:xfrm rot="8183063" flipH="1">
            <a:off x="97631" y="6324231"/>
            <a:ext cx="86400" cy="665322"/>
          </a:xfrm>
          <a:custGeom>
            <a:avLst/>
            <a:gdLst>
              <a:gd name="connsiteX0" fmla="*/ 115200 w 115200"/>
              <a:gd name="connsiteY0" fmla="*/ 665322 h 665322"/>
              <a:gd name="connsiteX1" fmla="*/ 115200 w 115200"/>
              <a:gd name="connsiteY1" fmla="*/ 0 h 665322"/>
              <a:gd name="connsiteX2" fmla="*/ 0 w 115200"/>
              <a:gd name="connsiteY2" fmla="*/ 109764 h 665322"/>
              <a:gd name="connsiteX3" fmla="*/ 0 w 115200"/>
              <a:gd name="connsiteY3" fmla="*/ 544417 h 665322"/>
            </a:gdLst>
            <a:ahLst/>
            <a:cxnLst>
              <a:cxn ang="0">
                <a:pos x="connsiteX0" y="connsiteY0"/>
              </a:cxn>
              <a:cxn ang="0">
                <a:pos x="connsiteX1" y="connsiteY1"/>
              </a:cxn>
              <a:cxn ang="0">
                <a:pos x="connsiteX2" y="connsiteY2"/>
              </a:cxn>
              <a:cxn ang="0">
                <a:pos x="connsiteX3" y="connsiteY3"/>
              </a:cxn>
            </a:cxnLst>
            <a:rect l="l" t="t" r="r" b="b"/>
            <a:pathLst>
              <a:path w="115200" h="665322">
                <a:moveTo>
                  <a:pt x="115200" y="665322"/>
                </a:moveTo>
                <a:lnTo>
                  <a:pt x="115200" y="0"/>
                </a:lnTo>
                <a:lnTo>
                  <a:pt x="0" y="109764"/>
                </a:lnTo>
                <a:lnTo>
                  <a:pt x="0" y="54441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8" name="直角三角形 57"/>
          <p:cNvSpPr/>
          <p:nvPr>
            <p:custDataLst>
              <p:tags r:id="rId11"/>
            </p:custDataLst>
          </p:nvPr>
        </p:nvSpPr>
        <p:spPr>
          <a:xfrm rot="10800000" flipV="1">
            <a:off x="7694193" y="5393591"/>
            <a:ext cx="1449806" cy="1464408"/>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6" name="等腰三角形 35"/>
          <p:cNvSpPr/>
          <p:nvPr>
            <p:custDataLst>
              <p:tags r:id="rId12"/>
            </p:custDataLst>
          </p:nvPr>
        </p:nvSpPr>
        <p:spPr>
          <a:xfrm rot="10800000" flipH="1">
            <a:off x="0" y="1"/>
            <a:ext cx="1023195" cy="65609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7" name="图片 36"/>
          <p:cNvPicPr>
            <a:picLocks noChangeAspect="1"/>
          </p:cNvPicPr>
          <p:nvPr>
            <p:custDataLst>
              <p:tags r:id="rId13"/>
            </p:custDataLst>
          </p:nvPr>
        </p:nvPicPr>
        <p:blipFill>
          <a:blip r:embed="rId24" cstate="print">
            <a:extLst>
              <a:ext uri="{28A0092B-C50C-407E-A947-70E740481C1C}">
                <a14:useLocalDpi xmlns:a14="http://schemas.microsoft.com/office/drawing/2010/main" val="0"/>
              </a:ext>
            </a:extLst>
          </a:blip>
          <a:stretch>
            <a:fillRect/>
          </a:stretch>
        </p:blipFill>
        <p:spPr>
          <a:xfrm flipH="1">
            <a:off x="0" y="0"/>
            <a:ext cx="521666" cy="1290191"/>
          </a:xfrm>
          <a:prstGeom prst="rect">
            <a:avLst/>
          </a:prstGeom>
        </p:spPr>
      </p:pic>
      <p:sp>
        <p:nvSpPr>
          <p:cNvPr id="2" name="标题 1"/>
          <p:cNvSpPr>
            <a:spLocks noGrp="1"/>
          </p:cNvSpPr>
          <p:nvPr>
            <p:ph type="title"/>
            <p:custDataLst>
              <p:tags r:id="rId14"/>
            </p:custDataLst>
          </p:nvPr>
        </p:nvSpPr>
        <p:spPr>
          <a:xfrm>
            <a:off x="502412" y="443234"/>
            <a:ext cx="8139178" cy="441964"/>
          </a:xfrm>
        </p:spPr>
        <p:txBody>
          <a:bodyPr vert="horz" lIns="90000" tIns="46800" rIns="90000" bIns="46800" rtlCol="0" anchor="t" anchorCtr="0">
            <a:noAutofit/>
          </a:bodyPr>
          <a:lstStyle>
            <a:lvl1pPr marL="0" marR="0" algn="l" defTabSz="914400" rtl="0" eaLnBrk="1" fontAlgn="auto" latinLnBrk="0" hangingPunct="1">
              <a:lnSpc>
                <a:spcPct val="120000"/>
              </a:lnSpc>
              <a:buNone/>
              <a:defRPr kumimoji="0" lang="zh-CN" altLang="en-US" sz="1800" b="1" i="0" u="none" strike="noStrike" kern="1200" cap="none" spc="20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idx="1"/>
            <p:custDataLst>
              <p:tags r:id="rId15"/>
            </p:custDataLst>
          </p:nvPr>
        </p:nvSpPr>
        <p:spPr>
          <a:xfrm>
            <a:off x="502412" y="952508"/>
            <a:ext cx="8139178" cy="5388907"/>
          </a:xfrm>
        </p:spPr>
        <p:txBody>
          <a:bodyPr vert="horz" lIns="90000" tIns="46800" rIns="90000" bIns="46800" rtlCol="0">
            <a:normAutofit/>
          </a:bodyPr>
          <a:lstStyle>
            <a:lvl1pPr marL="171450" marR="0" lvl="0"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日期占位符 3"/>
          <p:cNvSpPr>
            <a:spLocks noGrp="1"/>
          </p:cNvSpPr>
          <p:nvPr>
            <p:ph type="dt" sz="half" idx="10"/>
            <p:custDataLst>
              <p:tags r:id="rId16"/>
            </p:custDataLst>
          </p:nvPr>
        </p:nvSpPr>
        <p:spPr/>
        <p:txBody>
          <a:bodyPr/>
          <a:lstStyle/>
          <a:p>
            <a:fld id="{760FBDFE-C587-4B4C-A407-44438C67B59E}" type="datetimeFigureOut">
              <a:rPr lang="zh-CN" altLang="en-US" smtClean="0"/>
              <a:t>2019/5/27</a:t>
            </a:fld>
            <a:endParaRPr lang="zh-CN" altLang="en-US"/>
          </a:p>
        </p:txBody>
      </p:sp>
      <p:sp>
        <p:nvSpPr>
          <p:cNvPr id="5" name="页脚占位符 4"/>
          <p:cNvSpPr>
            <a:spLocks noGrp="1"/>
          </p:cNvSpPr>
          <p:nvPr>
            <p:ph type="ftr" sz="quarter" idx="11"/>
            <p:custDataLst>
              <p:tags r:id="rId17"/>
            </p:custDataLst>
          </p:nvPr>
        </p:nvSpPr>
        <p:spPr/>
        <p:txBody>
          <a:bodyPr/>
          <a:lstStyle/>
          <a:p>
            <a:endParaRPr lang="zh-CN" altLang="en-US"/>
          </a:p>
        </p:txBody>
      </p:sp>
      <p:sp>
        <p:nvSpPr>
          <p:cNvPr id="6" name="灯片编号占位符 5"/>
          <p:cNvSpPr>
            <a:spLocks noGrp="1"/>
          </p:cNvSpPr>
          <p:nvPr>
            <p:ph type="sldNum" sz="quarter" idx="12"/>
            <p:custDataLst>
              <p:tags r:id="rId1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4" name="等腰三角形 3"/>
          <p:cNvSpPr/>
          <p:nvPr>
            <p:custDataLst>
              <p:tags r:id="rId1"/>
            </p:custDataLst>
          </p:nvPr>
        </p:nvSpPr>
        <p:spPr>
          <a:xfrm flipH="1" flipV="1">
            <a:off x="5126203" y="7260"/>
            <a:ext cx="4017796"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p:cNvPicPr>
            <a:picLocks noChangeAspect="1"/>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7095566" y="0"/>
            <a:ext cx="2048434" cy="5066215"/>
          </a:xfrm>
          <a:prstGeom prst="rect">
            <a:avLst/>
          </a:prstGeom>
        </p:spPr>
      </p:pic>
      <p:sp>
        <p:nvSpPr>
          <p:cNvPr id="55" name="任意多边形: 形状 54"/>
          <p:cNvSpPr/>
          <p:nvPr>
            <p:custDataLst>
              <p:tags r:id="rId3"/>
            </p:custDataLst>
          </p:nvPr>
        </p:nvSpPr>
        <p:spPr>
          <a:xfrm rot="19013494">
            <a:off x="603403" y="3575330"/>
            <a:ext cx="85646" cy="2643673"/>
          </a:xfrm>
          <a:custGeom>
            <a:avLst/>
            <a:gdLst>
              <a:gd name="connsiteX0" fmla="*/ 114195 w 114195"/>
              <a:gd name="connsiteY0" fmla="*/ 0 h 2643673"/>
              <a:gd name="connsiteX1" fmla="*/ 114195 w 114195"/>
              <a:gd name="connsiteY1" fmla="*/ 2624992 h 2643673"/>
              <a:gd name="connsiteX2" fmla="*/ 0 w 114195"/>
              <a:gd name="connsiteY2" fmla="*/ 2643673 h 2643673"/>
              <a:gd name="connsiteX3" fmla="*/ 0 w 114195"/>
              <a:gd name="connsiteY3" fmla="*/ 122198 h 2643673"/>
            </a:gdLst>
            <a:ahLst/>
            <a:cxnLst>
              <a:cxn ang="0">
                <a:pos x="connsiteX0" y="connsiteY0"/>
              </a:cxn>
              <a:cxn ang="0">
                <a:pos x="connsiteX1" y="connsiteY1"/>
              </a:cxn>
              <a:cxn ang="0">
                <a:pos x="connsiteX2" y="connsiteY2"/>
              </a:cxn>
              <a:cxn ang="0">
                <a:pos x="connsiteX3" y="connsiteY3"/>
              </a:cxn>
            </a:cxnLst>
            <a:rect l="l" t="t" r="r" b="b"/>
            <a:pathLst>
              <a:path w="114195" h="2643673">
                <a:moveTo>
                  <a:pt x="114195" y="0"/>
                </a:moveTo>
                <a:lnTo>
                  <a:pt x="114195" y="2624992"/>
                </a:lnTo>
                <a:lnTo>
                  <a:pt x="0" y="2643673"/>
                </a:lnTo>
                <a:lnTo>
                  <a:pt x="0" y="12219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7" name="任意多边形: 形状 56"/>
          <p:cNvSpPr/>
          <p:nvPr>
            <p:custDataLst>
              <p:tags r:id="rId4"/>
            </p:custDataLst>
          </p:nvPr>
        </p:nvSpPr>
        <p:spPr>
          <a:xfrm rot="19013494">
            <a:off x="522818" y="4175840"/>
            <a:ext cx="85646" cy="2329218"/>
          </a:xfrm>
          <a:custGeom>
            <a:avLst/>
            <a:gdLst>
              <a:gd name="connsiteX0" fmla="*/ 114195 w 114195"/>
              <a:gd name="connsiteY0" fmla="*/ 0 h 2329218"/>
              <a:gd name="connsiteX1" fmla="*/ 114195 w 114195"/>
              <a:gd name="connsiteY1" fmla="*/ 2319214 h 2329218"/>
              <a:gd name="connsiteX2" fmla="*/ 27813 w 114195"/>
              <a:gd name="connsiteY2" fmla="*/ 2329218 h 2329218"/>
              <a:gd name="connsiteX3" fmla="*/ 0 w 114195"/>
              <a:gd name="connsiteY3" fmla="*/ 2298791 h 2329218"/>
              <a:gd name="connsiteX4" fmla="*/ 0 w 114195"/>
              <a:gd name="connsiteY4" fmla="*/ 127736 h 2329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329218">
                <a:moveTo>
                  <a:pt x="114195" y="0"/>
                </a:moveTo>
                <a:lnTo>
                  <a:pt x="114195" y="2319214"/>
                </a:lnTo>
                <a:lnTo>
                  <a:pt x="27813" y="2329218"/>
                </a:lnTo>
                <a:lnTo>
                  <a:pt x="0" y="2298791"/>
                </a:lnTo>
                <a:lnTo>
                  <a:pt x="0" y="1277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59" name="任意多边形: 形状 58"/>
          <p:cNvSpPr/>
          <p:nvPr>
            <p:custDataLst>
              <p:tags r:id="rId5"/>
            </p:custDataLst>
          </p:nvPr>
        </p:nvSpPr>
        <p:spPr>
          <a:xfrm rot="19013494">
            <a:off x="441007" y="4770157"/>
            <a:ext cx="85646" cy="2031683"/>
          </a:xfrm>
          <a:custGeom>
            <a:avLst/>
            <a:gdLst>
              <a:gd name="connsiteX0" fmla="*/ 114195 w 114195"/>
              <a:gd name="connsiteY0" fmla="*/ 0 h 2031683"/>
              <a:gd name="connsiteX1" fmla="*/ 114195 w 114195"/>
              <a:gd name="connsiteY1" fmla="*/ 2015314 h 2031683"/>
              <a:gd name="connsiteX2" fmla="*/ 32998 w 114195"/>
              <a:gd name="connsiteY2" fmla="*/ 2031683 h 2031683"/>
              <a:gd name="connsiteX3" fmla="*/ 0 w 114195"/>
              <a:gd name="connsiteY3" fmla="*/ 1995216 h 2031683"/>
              <a:gd name="connsiteX4" fmla="*/ 0 w 114195"/>
              <a:gd name="connsiteY4" fmla="*/ 124974 h 203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2031683">
                <a:moveTo>
                  <a:pt x="114195" y="0"/>
                </a:moveTo>
                <a:lnTo>
                  <a:pt x="114195" y="2015314"/>
                </a:lnTo>
                <a:lnTo>
                  <a:pt x="32998" y="2031683"/>
                </a:lnTo>
                <a:lnTo>
                  <a:pt x="0" y="1995216"/>
                </a:lnTo>
                <a:lnTo>
                  <a:pt x="0" y="1249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4" name="任意多边形: 形状 33"/>
          <p:cNvSpPr/>
          <p:nvPr>
            <p:custDataLst>
              <p:tags r:id="rId6"/>
            </p:custDataLst>
          </p:nvPr>
        </p:nvSpPr>
        <p:spPr>
          <a:xfrm rot="13114061">
            <a:off x="146746" y="5569708"/>
            <a:ext cx="85646" cy="954066"/>
          </a:xfrm>
          <a:custGeom>
            <a:avLst/>
            <a:gdLst>
              <a:gd name="connsiteX0" fmla="*/ 114195 w 114195"/>
              <a:gd name="connsiteY0" fmla="*/ 954066 h 954066"/>
              <a:gd name="connsiteX1" fmla="*/ 1169 w 114195"/>
              <a:gd name="connsiteY1" fmla="*/ 941812 h 954066"/>
              <a:gd name="connsiteX2" fmla="*/ 0 w 114195"/>
              <a:gd name="connsiteY2" fmla="*/ 940342 h 954066"/>
              <a:gd name="connsiteX3" fmla="*/ 0 w 114195"/>
              <a:gd name="connsiteY3" fmla="*/ 0 h 954066"/>
              <a:gd name="connsiteX4" fmla="*/ 114195 w 114195"/>
              <a:gd name="connsiteY4" fmla="*/ 143215 h 954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954066">
                <a:moveTo>
                  <a:pt x="114195" y="954066"/>
                </a:moveTo>
                <a:lnTo>
                  <a:pt x="1169" y="941812"/>
                </a:lnTo>
                <a:lnTo>
                  <a:pt x="0" y="940342"/>
                </a:lnTo>
                <a:lnTo>
                  <a:pt x="0" y="0"/>
                </a:lnTo>
                <a:lnTo>
                  <a:pt x="114195" y="14321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37" name="任意多边形: 形状 36"/>
          <p:cNvSpPr/>
          <p:nvPr>
            <p:custDataLst>
              <p:tags r:id="rId7"/>
            </p:custDataLst>
          </p:nvPr>
        </p:nvSpPr>
        <p:spPr>
          <a:xfrm rot="13114061">
            <a:off x="294355" y="5826001"/>
            <a:ext cx="85646" cy="1198786"/>
          </a:xfrm>
          <a:custGeom>
            <a:avLst/>
            <a:gdLst>
              <a:gd name="connsiteX0" fmla="*/ 114195 w 114195"/>
              <a:gd name="connsiteY0" fmla="*/ 1198786 h 1198786"/>
              <a:gd name="connsiteX1" fmla="*/ 1169 w 114195"/>
              <a:gd name="connsiteY1" fmla="*/ 1179710 h 1198786"/>
              <a:gd name="connsiteX2" fmla="*/ 0 w 114195"/>
              <a:gd name="connsiteY2" fmla="*/ 1177421 h 1198786"/>
              <a:gd name="connsiteX3" fmla="*/ 0 w 114195"/>
              <a:gd name="connsiteY3" fmla="*/ 91055 h 1198786"/>
              <a:gd name="connsiteX4" fmla="*/ 114195 w 114195"/>
              <a:gd name="connsiteY4" fmla="*/ 0 h 1198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1198786">
                <a:moveTo>
                  <a:pt x="114195" y="1198786"/>
                </a:moveTo>
                <a:lnTo>
                  <a:pt x="1169" y="1179710"/>
                </a:lnTo>
                <a:lnTo>
                  <a:pt x="0" y="117742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40" name="任意多边形: 形状 39"/>
          <p:cNvSpPr/>
          <p:nvPr>
            <p:custDataLst>
              <p:tags r:id="rId8"/>
            </p:custDataLst>
          </p:nvPr>
        </p:nvSpPr>
        <p:spPr>
          <a:xfrm rot="13114061">
            <a:off x="580655" y="6129676"/>
            <a:ext cx="85646" cy="857436"/>
          </a:xfrm>
          <a:custGeom>
            <a:avLst/>
            <a:gdLst>
              <a:gd name="connsiteX0" fmla="*/ 114195 w 114195"/>
              <a:gd name="connsiteY0" fmla="*/ 857436 h 857436"/>
              <a:gd name="connsiteX1" fmla="*/ 1169 w 114195"/>
              <a:gd name="connsiteY1" fmla="*/ 838360 h 857436"/>
              <a:gd name="connsiteX2" fmla="*/ 0 w 114195"/>
              <a:gd name="connsiteY2" fmla="*/ 836071 h 857436"/>
              <a:gd name="connsiteX3" fmla="*/ 0 w 114195"/>
              <a:gd name="connsiteY3" fmla="*/ 91055 h 857436"/>
              <a:gd name="connsiteX4" fmla="*/ 114195 w 114195"/>
              <a:gd name="connsiteY4" fmla="*/ 0 h 857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195" h="857436">
                <a:moveTo>
                  <a:pt x="114195" y="857436"/>
                </a:moveTo>
                <a:lnTo>
                  <a:pt x="1169" y="838360"/>
                </a:lnTo>
                <a:lnTo>
                  <a:pt x="0" y="836071"/>
                </a:lnTo>
                <a:lnTo>
                  <a:pt x="0" y="91055"/>
                </a:lnTo>
                <a:lnTo>
                  <a:pt x="11419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60" name="组合 59"/>
          <p:cNvGrpSpPr/>
          <p:nvPr>
            <p:custDataLst>
              <p:tags r:id="rId9"/>
            </p:custDataLst>
          </p:nvPr>
        </p:nvGrpSpPr>
        <p:grpSpPr>
          <a:xfrm>
            <a:off x="1284600" y="4635950"/>
            <a:ext cx="1124961" cy="2494226"/>
            <a:chOff x="1712800" y="4635950"/>
            <a:chExt cx="1499948" cy="2494226"/>
          </a:xfrm>
        </p:grpSpPr>
        <p:sp>
          <p:nvSpPr>
            <p:cNvPr id="45" name="任意多边形: 形状 44"/>
            <p:cNvSpPr/>
            <p:nvPr>
              <p:custDataLst>
                <p:tags r:id="rId18"/>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49" name="任意多边形: 形状 48"/>
            <p:cNvSpPr/>
            <p:nvPr>
              <p:custDataLst>
                <p:tags r:id="rId19"/>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grpSp>
        <p:nvGrpSpPr>
          <p:cNvPr id="61" name="组合 60"/>
          <p:cNvGrpSpPr/>
          <p:nvPr>
            <p:custDataLst>
              <p:tags r:id="rId10"/>
            </p:custDataLst>
          </p:nvPr>
        </p:nvGrpSpPr>
        <p:grpSpPr>
          <a:xfrm>
            <a:off x="1932541" y="4644851"/>
            <a:ext cx="1124961" cy="2494226"/>
            <a:chOff x="1712800" y="4635950"/>
            <a:chExt cx="1499948" cy="2494226"/>
          </a:xfrm>
        </p:grpSpPr>
        <p:sp>
          <p:nvSpPr>
            <p:cNvPr id="62" name="任意多边形: 形状 61"/>
            <p:cNvSpPr/>
            <p:nvPr>
              <p:custDataLst>
                <p:tags r:id="rId16"/>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63" name="任意多边形: 形状 62"/>
            <p:cNvSpPr/>
            <p:nvPr>
              <p:custDataLst>
                <p:tags r:id="rId17"/>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sp>
        <p:nvSpPr>
          <p:cNvPr id="20" name="标题 1"/>
          <p:cNvSpPr>
            <a:spLocks noGrp="1"/>
          </p:cNvSpPr>
          <p:nvPr>
            <p:ph type="title" hasCustomPrompt="1"/>
            <p:custDataLst>
              <p:tags r:id="rId11"/>
            </p:custDataLst>
          </p:nvPr>
        </p:nvSpPr>
        <p:spPr>
          <a:xfrm>
            <a:off x="2942603" y="2590806"/>
            <a:ext cx="4215795" cy="1082219"/>
          </a:xfrm>
        </p:spPr>
        <p:txBody>
          <a:bodyPr anchor="b">
            <a:normAutofit/>
          </a:bodyPr>
          <a:lstStyle>
            <a:lvl1pPr algn="l">
              <a:defRPr sz="3600" b="1"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21" name="文本占位符 2"/>
          <p:cNvSpPr>
            <a:spLocks noGrp="1"/>
          </p:cNvSpPr>
          <p:nvPr>
            <p:ph type="body" idx="1"/>
            <p:custDataLst>
              <p:tags r:id="rId12"/>
            </p:custDataLst>
          </p:nvPr>
        </p:nvSpPr>
        <p:spPr>
          <a:xfrm>
            <a:off x="2942603" y="3781884"/>
            <a:ext cx="4215795" cy="712852"/>
          </a:xfrm>
        </p:spPr>
        <p:txBody>
          <a:bodyPr anchor="t">
            <a:normAutofit/>
          </a:bodyPr>
          <a:lstStyle>
            <a:lvl1pPr marL="0" indent="0" algn="l">
              <a:lnSpc>
                <a:spcPct val="100000"/>
              </a:lnSpc>
              <a:buNone/>
              <a:defRPr sz="2100" baseline="0">
                <a:solidFill>
                  <a:schemeClr val="tx1">
                    <a:lumMod val="85000"/>
                    <a:lumOff val="15000"/>
                  </a:schemeClr>
                </a:solidFill>
                <a:latin typeface="Arial" panose="020B060402020202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en-US" dirty="0"/>
          </a:p>
        </p:txBody>
      </p:sp>
      <p:sp>
        <p:nvSpPr>
          <p:cNvPr id="3" name="日期占位符 2"/>
          <p:cNvSpPr>
            <a:spLocks noGrp="1"/>
          </p:cNvSpPr>
          <p:nvPr>
            <p:ph type="dt" sz="half" idx="10"/>
            <p:custDataLst>
              <p:tags r:id="rId13"/>
            </p:custDataLst>
          </p:nvPr>
        </p:nvSpPr>
        <p:spPr/>
        <p:txBody>
          <a:bodyPr/>
          <a:lstStyle/>
          <a:p>
            <a:fld id="{760FBDFE-C587-4B4C-A407-44438C67B59E}" type="datetimeFigureOut">
              <a:rPr lang="zh-CN" altLang="en-US" smtClean="0"/>
              <a:t>2019/5/27</a:t>
            </a:fld>
            <a:endParaRPr lang="zh-CN" altLang="en-US"/>
          </a:p>
        </p:txBody>
      </p:sp>
      <p:sp>
        <p:nvSpPr>
          <p:cNvPr id="6" name="页脚占位符 5"/>
          <p:cNvSpPr>
            <a:spLocks noGrp="1"/>
          </p:cNvSpPr>
          <p:nvPr>
            <p:ph type="ftr" sz="quarter" idx="11"/>
            <p:custDataLst>
              <p:tags r:id="rId14"/>
            </p:custDataLst>
          </p:nvPr>
        </p:nvSpPr>
        <p:spPr/>
        <p:txBody>
          <a:bodyPr/>
          <a:lstStyle/>
          <a:p>
            <a:endParaRPr lang="zh-CN" altLang="en-US" dirty="0"/>
          </a:p>
        </p:txBody>
      </p:sp>
      <p:sp>
        <p:nvSpPr>
          <p:cNvPr id="7" name="灯片编号占位符 6"/>
          <p:cNvSpPr>
            <a:spLocks noGrp="1"/>
          </p:cNvSpPr>
          <p:nvPr>
            <p:ph type="sldNum" sz="quarter" idx="12"/>
            <p:custDataLst>
              <p:tags r:id="rId15"/>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502448" y="952508"/>
            <a:ext cx="3962432" cy="5388907"/>
          </a:xfrm>
        </p:spPr>
        <p:txBody>
          <a:bodyPr vert="horz" lIns="101600" tIns="0" rIns="82550" bIns="0" rtlCol="0">
            <a:noAutofit/>
          </a:bodyPr>
          <a:lstStyle>
            <a:lvl1pPr marL="171450" marR="0" lvl="0"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4679158" y="952508"/>
            <a:ext cx="3962432" cy="5388907"/>
          </a:xfrm>
        </p:spPr>
        <p:txBody>
          <a:bodyPr>
            <a:noAutofit/>
          </a:bodyPr>
          <a:lstStyle>
            <a:lvl1pPr>
              <a:lnSpc>
                <a:spcPct val="120000"/>
              </a:lnSpc>
              <a:defRPr sz="12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2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2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2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2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6" name="页脚占位符 5"/>
          <p:cNvSpPr>
            <a:spLocks noGrp="1"/>
          </p:cNvSpPr>
          <p:nvPr>
            <p:ph type="ftr" sz="quarter" idx="11"/>
            <p:custDataLst>
              <p:tags r:id="rId5"/>
            </p:custDataLst>
          </p:nvPr>
        </p:nvSpPr>
        <p:spPr/>
        <p:txBody>
          <a:bodyPr/>
          <a:lstStyle>
            <a:lvl1pPr>
              <a:lnSpc>
                <a:spcPct val="120000"/>
              </a:lnSpc>
              <a:defRPr/>
            </a:lvl1pPr>
          </a:lstStyle>
          <a:p>
            <a:endParaRPr lang="zh-CN" altLang="en-US"/>
          </a:p>
        </p:txBody>
      </p:sp>
      <p:sp>
        <p:nvSpPr>
          <p:cNvPr id="7" name="灯片编号占位符 6"/>
          <p:cNvSpPr>
            <a:spLocks noGrp="1"/>
          </p:cNvSpPr>
          <p:nvPr>
            <p:ph type="sldNum" sz="quarter" idx="12"/>
            <p:custDataLst>
              <p:tags r:id="rId6"/>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12"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502448" y="952508"/>
            <a:ext cx="3962432" cy="381003"/>
          </a:xfrm>
        </p:spPr>
        <p:txBody>
          <a:bodyPr lIns="101600" tIns="38100" rIns="76200" bIns="38100" anchor="t" anchorCtr="0">
            <a:noAutofit/>
          </a:bodyPr>
          <a:lstStyle>
            <a:lvl1pPr marL="0" indent="0" eaLnBrk="1" fontAlgn="auto" latinLnBrk="0" hangingPunct="1">
              <a:lnSpc>
                <a:spcPct val="12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502444" y="1406525"/>
            <a:ext cx="3962400" cy="4934752"/>
          </a:xfrm>
        </p:spPr>
        <p:txBody>
          <a:bodyPr vert="horz" lIns="101600" tIns="0" rIns="82550" bIns="0" rtlCol="0">
            <a:noAutofit/>
          </a:bodyPr>
          <a:lstStyle>
            <a:lvl1pPr marL="171450" marR="0" lvl="0"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4676813" y="952508"/>
            <a:ext cx="396243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4676813" y="1406525"/>
            <a:ext cx="3962432" cy="4934752"/>
          </a:xfrm>
        </p:spPr>
        <p:txBody>
          <a:bodyPr vert="horz" lIns="101600" tIns="0" rIns="82550" bIns="0" rtlCol="0">
            <a:noAutofit/>
          </a:bodyPr>
          <a:lstStyle>
            <a:lvl1pPr marL="171450" marR="0" lvl="0"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8" name="页脚占位符 7"/>
          <p:cNvSpPr>
            <a:spLocks noGrp="1"/>
          </p:cNvSpPr>
          <p:nvPr>
            <p:ph type="ftr" sz="quarter" idx="11"/>
            <p:custDataLst>
              <p:tags r:id="rId7"/>
            </p:custDataLst>
          </p:nvPr>
        </p:nvSpPr>
        <p:spPr/>
        <p:txBody>
          <a:bodyPr/>
          <a:lstStyle>
            <a:lvl1pPr>
              <a:lnSpc>
                <a:spcPct val="120000"/>
              </a:lnSpc>
              <a:defRPr/>
            </a:lvl1pPr>
          </a:lstStyle>
          <a:p>
            <a:endParaRPr lang="zh-CN" altLang="en-US"/>
          </a:p>
        </p:txBody>
      </p:sp>
      <p:sp>
        <p:nvSpPr>
          <p:cNvPr id="9" name="灯片编号占位符 8"/>
          <p:cNvSpPr>
            <a:spLocks noGrp="1"/>
          </p:cNvSpPr>
          <p:nvPr>
            <p:ph type="sldNum" sz="quarter" idx="12"/>
            <p:custDataLst>
              <p:tags r:id="rId8"/>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4" name="页脚占位符 3"/>
          <p:cNvSpPr>
            <a:spLocks noGrp="1"/>
          </p:cNvSpPr>
          <p:nvPr>
            <p:ph type="ftr" sz="quarter" idx="11"/>
            <p:custDataLst>
              <p:tags r:id="rId3"/>
            </p:custDataLst>
          </p:nvPr>
        </p:nvSpPr>
        <p:spPr/>
        <p:txBody>
          <a:bodyPr/>
          <a:lstStyle>
            <a:lvl1pPr>
              <a:lnSpc>
                <a:spcPct val="120000"/>
              </a:lnSpc>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2019/5/27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009443" y="3308581"/>
            <a:ext cx="7117178" cy="1468800"/>
          </a:xfrm>
        </p:spPr>
        <p:txBody>
          <a:bodyPr anchor="b"/>
          <a:lstStyle>
            <a:lvl1pPr algn="r">
              <a:defRPr sz="3200" b="0" cap="none"/>
            </a:lvl1pPr>
          </a:lstStyle>
          <a:p>
            <a:r>
              <a:rPr lang="zh-CN" altLang="en-US" smtClean="0"/>
              <a:t>单击此处编辑母版标题样式</a:t>
            </a:r>
            <a:endParaRPr lang="en-US"/>
          </a:p>
        </p:txBody>
      </p:sp>
      <p:sp>
        <p:nvSpPr>
          <p:cNvPr id="3" name="Text Placeholder 2"/>
          <p:cNvSpPr>
            <a:spLocks noGrp="1"/>
          </p:cNvSpPr>
          <p:nvPr>
            <p:ph type="body" idx="1"/>
          </p:nvPr>
        </p:nvSpPr>
        <p:spPr>
          <a:xfrm>
            <a:off x="1009443" y="4777381"/>
            <a:ext cx="7117178" cy="860400"/>
          </a:xfrm>
        </p:spPr>
        <p:txBody>
          <a:bodyPr anchor="t">
            <a:normAutofit/>
          </a:bodyPr>
          <a:lstStyle>
            <a:lvl1pPr marL="0" indent="0" algn="r">
              <a:buNone/>
              <a:defRPr sz="1800">
                <a:solidFill>
                  <a:schemeClr val="tx2">
                    <a:lumMod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02448" y="443234"/>
            <a:ext cx="8139178" cy="441964"/>
          </a:xfrm>
        </p:spPr>
        <p:txBody>
          <a:bodyPr vert="horz" lIns="101600" tIns="38100" rIns="76200" bIns="38100" rtlCol="0" anchor="t" anchorCtr="0">
            <a:noAutofit/>
          </a:bodyPr>
          <a:lstStyle>
            <a:lvl1pPr marL="0" marR="0" lvl="0" algn="l" defTabSz="914400" rtl="0" eaLnBrk="1" fontAlgn="auto" latinLnBrk="0" hangingPunct="1">
              <a:lnSpc>
                <a:spcPct val="12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图片占位符 2"/>
          <p:cNvSpPr>
            <a:spLocks noGrp="1"/>
          </p:cNvSpPr>
          <p:nvPr>
            <p:ph type="pic" idx="1"/>
            <p:custDataLst>
              <p:tags r:id="rId2"/>
            </p:custDataLst>
          </p:nvPr>
        </p:nvSpPr>
        <p:spPr>
          <a:xfrm>
            <a:off x="502448" y="952508"/>
            <a:ext cx="396243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3"/>
            </p:custDataLst>
          </p:nvPr>
        </p:nvSpPr>
        <p:spPr>
          <a:xfrm>
            <a:off x="4679194" y="952508"/>
            <a:ext cx="3962432" cy="5388907"/>
          </a:xfrm>
        </p:spPr>
        <p:txBody>
          <a:bodyPr vert="horz" lIns="101600" tIns="0" rIns="82550" bIns="0" rtlCol="0">
            <a:normAutofit/>
          </a:bodyPr>
          <a:lstStyle>
            <a:lvl1pPr marL="171450" marR="0" lvl="0"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lvl1pPr>
              <a:lnSpc>
                <a:spcPct val="120000"/>
              </a:lnSpc>
              <a:defRPr/>
            </a:lvl1pPr>
          </a:lstStyle>
          <a:p>
            <a:fld id="{9EFD9D74-47D9-4702-A33C-335B63B48DBF}" type="datetimeFigureOut">
              <a:rPr lang="zh-CN" altLang="en-US" smtClean="0"/>
              <a:t>2019/5/27</a:t>
            </a:fld>
            <a:endParaRPr lang="zh-CN" altLang="en-US" dirty="0"/>
          </a:p>
        </p:txBody>
      </p:sp>
      <p:sp>
        <p:nvSpPr>
          <p:cNvPr id="6" name="页脚占位符 5"/>
          <p:cNvSpPr>
            <a:spLocks noGrp="1"/>
          </p:cNvSpPr>
          <p:nvPr>
            <p:ph type="ftr" sz="quarter" idx="11"/>
            <p:custDataLst>
              <p:tags r:id="rId5"/>
            </p:custDataLst>
          </p:nvPr>
        </p:nvSpPr>
        <p:spPr/>
        <p:txBody>
          <a:bodyPr/>
          <a:lstStyle>
            <a:lvl1pPr>
              <a:lnSpc>
                <a:spcPct val="120000"/>
              </a:lnSpc>
              <a:defRPr/>
            </a:lvl1p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lvl1pPr>
              <a:lnSpc>
                <a:spcPct val="120000"/>
              </a:lnSpc>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7928351" y="952508"/>
            <a:ext cx="713238" cy="5388907"/>
          </a:xfrm>
        </p:spPr>
        <p:txBody>
          <a:bodyPr vert="eaVert" lIns="101600" tIns="38100" rIns="76200" bIns="38100" rtlCol="0" anchor="ctr" anchorCtr="0">
            <a:noAutofit/>
          </a:bodyPr>
          <a:lstStyle>
            <a:lvl1pPr marL="0" marR="0" lvl="0" algn="l" defTabSz="914400" rtl="0" eaLnBrk="1" fontAlgn="auto" latinLnBrk="0" hangingPunct="1">
              <a:lnSpc>
                <a:spcPct val="12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502444" y="952500"/>
            <a:ext cx="7371076" cy="5388907"/>
          </a:xfrm>
        </p:spPr>
        <p:txBody>
          <a:bodyPr vert="eaVert"/>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lvl1pPr>
              <a:lnSpc>
                <a:spcPct val="120000"/>
              </a:lnSpc>
              <a:defRPr/>
            </a:lvl1pPr>
          </a:lstStyle>
          <a:p>
            <a:fld id="{760FBDFE-C587-4B4C-A407-44438C67B59E}" type="datetimeFigureOut">
              <a:rPr lang="zh-CN" altLang="en-US" smtClean="0"/>
              <a:t>2019/5/27</a:t>
            </a:fld>
            <a:endParaRPr lang="zh-CN" altLang="en-US"/>
          </a:p>
        </p:txBody>
      </p:sp>
      <p:sp>
        <p:nvSpPr>
          <p:cNvPr id="5" name="页脚占位符 4"/>
          <p:cNvSpPr>
            <a:spLocks noGrp="1"/>
          </p:cNvSpPr>
          <p:nvPr>
            <p:ph type="ftr" sz="quarter" idx="11"/>
            <p:custDataLst>
              <p:tags r:id="rId4"/>
            </p:custDataLst>
          </p:nvPr>
        </p:nvSpPr>
        <p:spPr/>
        <p:txBody>
          <a:bodyPr/>
          <a:lstStyle>
            <a:lvl1pPr>
              <a:lnSpc>
                <a:spcPct val="120000"/>
              </a:lnSpc>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lnSpc>
                <a:spcPct val="120000"/>
              </a:lnSpc>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2019/5/27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7" name="等腰三角形 6"/>
          <p:cNvSpPr/>
          <p:nvPr>
            <p:custDataLst>
              <p:tags r:id="rId1"/>
            </p:custDataLst>
          </p:nvPr>
        </p:nvSpPr>
        <p:spPr>
          <a:xfrm>
            <a:off x="2" y="4287154"/>
            <a:ext cx="4017796" cy="2576286"/>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0" name="图片 9"/>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0" y="1804485"/>
            <a:ext cx="2048434" cy="5066215"/>
          </a:xfrm>
          <a:prstGeom prst="rect">
            <a:avLst/>
          </a:prstGeom>
        </p:spPr>
      </p:pic>
      <p:sp>
        <p:nvSpPr>
          <p:cNvPr id="16" name="任意多边形: 形状 15"/>
          <p:cNvSpPr/>
          <p:nvPr>
            <p:custDataLst>
              <p:tags r:id="rId3"/>
            </p:custDataLst>
          </p:nvPr>
        </p:nvSpPr>
        <p:spPr>
          <a:xfrm rot="18816937">
            <a:off x="2042859" y="288353"/>
            <a:ext cx="85646" cy="7820842"/>
          </a:xfrm>
          <a:custGeom>
            <a:avLst/>
            <a:gdLst>
              <a:gd name="connsiteX0" fmla="*/ 114195 w 114195"/>
              <a:gd name="connsiteY0" fmla="*/ 0 h 7820842"/>
              <a:gd name="connsiteX1" fmla="*/ 114195 w 114195"/>
              <a:gd name="connsiteY1" fmla="*/ 7820842 h 7820842"/>
              <a:gd name="connsiteX2" fmla="*/ 0 w 114195"/>
              <a:gd name="connsiteY2" fmla="*/ 7700991 h 7820842"/>
              <a:gd name="connsiteX3" fmla="*/ 0 w 114195"/>
              <a:gd name="connsiteY3" fmla="*/ 106626 h 7820842"/>
            </a:gdLst>
            <a:ahLst/>
            <a:cxnLst>
              <a:cxn ang="0">
                <a:pos x="connsiteX0" y="connsiteY0"/>
              </a:cxn>
              <a:cxn ang="0">
                <a:pos x="connsiteX1" y="connsiteY1"/>
              </a:cxn>
              <a:cxn ang="0">
                <a:pos x="connsiteX2" y="connsiteY2"/>
              </a:cxn>
              <a:cxn ang="0">
                <a:pos x="connsiteX3" y="connsiteY3"/>
              </a:cxn>
            </a:cxnLst>
            <a:rect l="l" t="t" r="r" b="b"/>
            <a:pathLst>
              <a:path w="114195" h="7820842">
                <a:moveTo>
                  <a:pt x="114195" y="0"/>
                </a:moveTo>
                <a:lnTo>
                  <a:pt x="114195" y="7820842"/>
                </a:lnTo>
                <a:lnTo>
                  <a:pt x="0" y="7700991"/>
                </a:lnTo>
                <a:lnTo>
                  <a:pt x="0" y="1066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nvGrpSpPr>
          <p:cNvPr id="17" name="组合 16"/>
          <p:cNvGrpSpPr/>
          <p:nvPr>
            <p:custDataLst>
              <p:tags r:id="rId4"/>
            </p:custDataLst>
          </p:nvPr>
        </p:nvGrpSpPr>
        <p:grpSpPr>
          <a:xfrm flipH="1" flipV="1">
            <a:off x="6603465" y="-283031"/>
            <a:ext cx="1124961" cy="2494226"/>
            <a:chOff x="1712800" y="4635950"/>
            <a:chExt cx="1499948" cy="2494226"/>
          </a:xfrm>
        </p:grpSpPr>
        <p:sp>
          <p:nvSpPr>
            <p:cNvPr id="18" name="任意多边形: 形状 17"/>
            <p:cNvSpPr/>
            <p:nvPr>
              <p:custDataLst>
                <p:tags r:id="rId11"/>
              </p:custDataLst>
            </p:nvPr>
          </p:nvSpPr>
          <p:spPr>
            <a:xfrm rot="2161930">
              <a:off x="1712800" y="4635950"/>
              <a:ext cx="114195" cy="2494226"/>
            </a:xfrm>
            <a:custGeom>
              <a:avLst/>
              <a:gdLst>
                <a:gd name="connsiteX0" fmla="*/ 0 w 114195"/>
                <a:gd name="connsiteY0" fmla="*/ 0 h 2494226"/>
                <a:gd name="connsiteX1" fmla="*/ 114195 w 114195"/>
                <a:gd name="connsiteY1" fmla="*/ 37410 h 2494226"/>
                <a:gd name="connsiteX2" fmla="*/ 114195 w 114195"/>
                <a:gd name="connsiteY2" fmla="*/ 2411160 h 2494226"/>
                <a:gd name="connsiteX3" fmla="*/ 0 w 114195"/>
                <a:gd name="connsiteY3" fmla="*/ 2494226 h 2494226"/>
              </a:gdLst>
              <a:ahLst/>
              <a:cxnLst>
                <a:cxn ang="0">
                  <a:pos x="connsiteX0" y="connsiteY0"/>
                </a:cxn>
                <a:cxn ang="0">
                  <a:pos x="connsiteX1" y="connsiteY1"/>
                </a:cxn>
                <a:cxn ang="0">
                  <a:pos x="connsiteX2" y="connsiteY2"/>
                </a:cxn>
                <a:cxn ang="0">
                  <a:pos x="connsiteX3" y="connsiteY3"/>
                </a:cxn>
              </a:cxnLst>
              <a:rect l="l" t="t" r="r" b="b"/>
              <a:pathLst>
                <a:path w="114195" h="2494226">
                  <a:moveTo>
                    <a:pt x="0" y="0"/>
                  </a:moveTo>
                  <a:lnTo>
                    <a:pt x="114195" y="37410"/>
                  </a:lnTo>
                  <a:lnTo>
                    <a:pt x="114195" y="2411160"/>
                  </a:lnTo>
                  <a:lnTo>
                    <a:pt x="0" y="249422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sp>
          <p:nvSpPr>
            <p:cNvPr id="19" name="任意多边形: 形状 18"/>
            <p:cNvSpPr/>
            <p:nvPr>
              <p:custDataLst>
                <p:tags r:id="rId12"/>
              </p:custDataLst>
            </p:nvPr>
          </p:nvSpPr>
          <p:spPr>
            <a:xfrm rot="19438070" flipH="1">
              <a:off x="3098553" y="4672715"/>
              <a:ext cx="114195" cy="2453574"/>
            </a:xfrm>
            <a:custGeom>
              <a:avLst/>
              <a:gdLst>
                <a:gd name="connsiteX0" fmla="*/ 0 w 114195"/>
                <a:gd name="connsiteY0" fmla="*/ 0 h 2453574"/>
                <a:gd name="connsiteX1" fmla="*/ 0 w 114195"/>
                <a:gd name="connsiteY1" fmla="*/ 2453574 h 2453574"/>
                <a:gd name="connsiteX2" fmla="*/ 114195 w 114195"/>
                <a:gd name="connsiteY2" fmla="*/ 2370508 h 2453574"/>
                <a:gd name="connsiteX3" fmla="*/ 114195 w 114195"/>
                <a:gd name="connsiteY3" fmla="*/ 37410 h 2453574"/>
              </a:gdLst>
              <a:ahLst/>
              <a:cxnLst>
                <a:cxn ang="0">
                  <a:pos x="connsiteX0" y="connsiteY0"/>
                </a:cxn>
                <a:cxn ang="0">
                  <a:pos x="connsiteX1" y="connsiteY1"/>
                </a:cxn>
                <a:cxn ang="0">
                  <a:pos x="connsiteX2" y="connsiteY2"/>
                </a:cxn>
                <a:cxn ang="0">
                  <a:pos x="connsiteX3" y="connsiteY3"/>
                </a:cxn>
              </a:cxnLst>
              <a:rect l="l" t="t" r="r" b="b"/>
              <a:pathLst>
                <a:path w="114195" h="2453574">
                  <a:moveTo>
                    <a:pt x="0" y="0"/>
                  </a:moveTo>
                  <a:lnTo>
                    <a:pt x="0" y="2453574"/>
                  </a:lnTo>
                  <a:lnTo>
                    <a:pt x="114195" y="2370508"/>
                  </a:lnTo>
                  <a:lnTo>
                    <a:pt x="114195" y="3741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a:p>
          </p:txBody>
        </p:sp>
      </p:grpSp>
      <p:sp>
        <p:nvSpPr>
          <p:cNvPr id="3" name="矩形 2"/>
          <p:cNvSpPr/>
          <p:nvPr>
            <p:custDataLst>
              <p:tags r:id="rId5"/>
            </p:custDataLst>
          </p:nvPr>
        </p:nvSpPr>
        <p:spPr>
          <a:xfrm rot="3266646">
            <a:off x="5530713" y="1113743"/>
            <a:ext cx="1079423" cy="1175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任意多边形: 形状 20"/>
          <p:cNvSpPr/>
          <p:nvPr>
            <p:custDataLst>
              <p:tags r:id="rId6"/>
            </p:custDataLst>
          </p:nvPr>
        </p:nvSpPr>
        <p:spPr>
          <a:xfrm rot="3266646">
            <a:off x="5564273" y="397499"/>
            <a:ext cx="904278" cy="117549"/>
          </a:xfrm>
          <a:custGeom>
            <a:avLst/>
            <a:gdLst>
              <a:gd name="connsiteX0" fmla="*/ 0 w 1205704"/>
              <a:gd name="connsiteY0" fmla="*/ 117549 h 117549"/>
              <a:gd name="connsiteX1" fmla="*/ 84020 w 1205704"/>
              <a:gd name="connsiteY1" fmla="*/ 0 h 117549"/>
              <a:gd name="connsiteX2" fmla="*/ 1205704 w 1205704"/>
              <a:gd name="connsiteY2" fmla="*/ 0 h 117549"/>
              <a:gd name="connsiteX3" fmla="*/ 1205704 w 1205704"/>
              <a:gd name="connsiteY3" fmla="*/ 117549 h 117549"/>
            </a:gdLst>
            <a:ahLst/>
            <a:cxnLst>
              <a:cxn ang="0">
                <a:pos x="connsiteX0" y="connsiteY0"/>
              </a:cxn>
              <a:cxn ang="0">
                <a:pos x="connsiteX1" y="connsiteY1"/>
              </a:cxn>
              <a:cxn ang="0">
                <a:pos x="connsiteX2" y="connsiteY2"/>
              </a:cxn>
              <a:cxn ang="0">
                <a:pos x="connsiteX3" y="connsiteY3"/>
              </a:cxn>
            </a:cxnLst>
            <a:rect l="l" t="t" r="r" b="b"/>
            <a:pathLst>
              <a:path w="1205704" h="117549">
                <a:moveTo>
                  <a:pt x="0" y="117549"/>
                </a:moveTo>
                <a:lnTo>
                  <a:pt x="84020" y="0"/>
                </a:lnTo>
                <a:lnTo>
                  <a:pt x="1205704" y="0"/>
                </a:lnTo>
                <a:lnTo>
                  <a:pt x="1205704" y="1175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标题 1"/>
          <p:cNvSpPr>
            <a:spLocks noGrp="1"/>
          </p:cNvSpPr>
          <p:nvPr>
            <p:ph type="ctrTitle" hasCustomPrompt="1"/>
            <p:custDataLst>
              <p:tags r:id="rId7"/>
            </p:custDataLst>
          </p:nvPr>
        </p:nvSpPr>
        <p:spPr>
          <a:xfrm>
            <a:off x="3814319" y="2349886"/>
            <a:ext cx="4476513" cy="2158229"/>
          </a:xfrm>
        </p:spPr>
        <p:txBody>
          <a:bodyPr anchor="ctr">
            <a:normAutofit/>
          </a:bodyPr>
          <a:lstStyle>
            <a:lvl1pPr marL="0" indent="0" algn="ctr">
              <a:buFont typeface="Arial" panose="020B0604020202020204" pitchFamily="34" charset="0"/>
              <a:buNone/>
              <a:defRPr sz="72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编辑标题</a:t>
            </a:r>
          </a:p>
        </p:txBody>
      </p:sp>
      <p:sp>
        <p:nvSpPr>
          <p:cNvPr id="2" name="日期占位符 1"/>
          <p:cNvSpPr>
            <a:spLocks noGrp="1"/>
          </p:cNvSpPr>
          <p:nvPr>
            <p:ph type="dt" sz="half" idx="10"/>
            <p:custDataLst>
              <p:tags r:id="rId8"/>
            </p:custDataLst>
          </p:nvPr>
        </p:nvSpPr>
        <p:spPr/>
        <p:txBody>
          <a:bodyPr/>
          <a:lstStyle/>
          <a:p>
            <a:fld id="{760FBDFE-C587-4B4C-A407-44438C67B59E}" type="datetimeFigureOut">
              <a:rPr lang="zh-CN" altLang="en-US" smtClean="0"/>
              <a:t>2019/5/27</a:t>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9" name="灯片编号占位符 8"/>
          <p:cNvSpPr>
            <a:spLocks noGrp="1"/>
          </p:cNvSpPr>
          <p:nvPr>
            <p:ph type="sldNum" sz="quarter" idx="12"/>
            <p:custDataLst>
              <p:tags r:id="rId10"/>
            </p:custDataLst>
          </p:nvPr>
        </p:nvSpPr>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009443" y="675724"/>
            <a:ext cx="7123080" cy="924475"/>
          </a:xfrm>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1009442" y="1809749"/>
            <a:ext cx="3471277" cy="4051301"/>
          </a:xfrm>
        </p:spPr>
        <p:txBody>
          <a:bodyPr>
            <a:normAutofit/>
          </a:bodyPr>
          <a:lstStyle>
            <a:lvl5pPr>
              <a:defRPr/>
            </a:lvl5pPr>
            <a:lvl6pPr marL="2514600" indent="-228600">
              <a:buClr>
                <a:schemeClr val="tx2"/>
              </a:buClr>
              <a:buSzPct val="101000"/>
              <a:buFont typeface="Courier New" panose="02070309020205020404" pitchFamily="49" charset="0"/>
              <a:buChar char="o"/>
              <a:defRPr sz="1200"/>
            </a:lvl6pPr>
            <a:lvl7pPr marL="2971800" indent="-228600">
              <a:buClr>
                <a:schemeClr val="tx2"/>
              </a:buClr>
              <a:buFont typeface="Courier New" panose="02070309020205020404" pitchFamily="49" charset="0"/>
              <a:buChar char="o"/>
              <a:defRPr sz="1200" baseline="0"/>
            </a:lvl7pPr>
            <a:lvl8pPr marL="3429000" indent="-228600">
              <a:buClr>
                <a:schemeClr val="tx2"/>
              </a:buClr>
              <a:buFont typeface="Courier New" panose="02070309020205020404" pitchFamily="49" charset="0"/>
              <a:buChar char="o"/>
              <a:defRPr sz="1200" baseline="0"/>
            </a:lvl8pPr>
            <a:lvl9pPr marL="3886200" indent="-228600">
              <a:buClr>
                <a:schemeClr val="tx2"/>
              </a:buClr>
              <a:buFont typeface="Courier New" panose="02070309020205020404"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63281" y="1809749"/>
            <a:ext cx="3469242" cy="4051302"/>
          </a:xfrm>
        </p:spPr>
        <p:txBody>
          <a:bodyPr>
            <a:normAutofit/>
          </a:bodyPr>
          <a:lstStyle>
            <a:lvl5pPr>
              <a:defRPr/>
            </a:lvl5pPr>
            <a:lvl6pPr marL="2514600" indent="-228600">
              <a:buClr>
                <a:schemeClr val="tx2"/>
              </a:buClr>
              <a:buSzPct val="101000"/>
              <a:buFont typeface="Courier New" panose="02070309020205020404" pitchFamily="49" charset="0"/>
              <a:buChar char="o"/>
              <a:defRPr sz="1200"/>
            </a:lvl6pPr>
            <a:lvl7pPr marL="2971800" indent="-228600">
              <a:buClr>
                <a:schemeClr val="tx2"/>
              </a:buClr>
              <a:buFont typeface="Courier New" panose="02070309020205020404" pitchFamily="49" charset="0"/>
              <a:buChar char="o"/>
              <a:defRPr sz="1200" baseline="0"/>
            </a:lvl7pPr>
            <a:lvl8pPr marL="3429000" indent="-228600">
              <a:buClr>
                <a:schemeClr val="tx2"/>
              </a:buClr>
              <a:buFont typeface="Courier New" panose="02070309020205020404" pitchFamily="49" charset="0"/>
              <a:buChar char="o"/>
              <a:defRPr sz="1200" baseline="0"/>
            </a:lvl8pPr>
            <a:lvl9pPr marL="3886200" indent="-228600">
              <a:buClr>
                <a:schemeClr val="tx2"/>
              </a:buClr>
              <a:buFont typeface="Courier New" panose="02070309020205020404"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348224" y="1812927"/>
            <a:ext cx="3132494"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09442" y="2389189"/>
            <a:ext cx="3471277" cy="3471861"/>
          </a:xfrm>
        </p:spPr>
        <p:txBody>
          <a:bodyPr>
            <a:normAutofit/>
          </a:bodyPr>
          <a:lstStyle>
            <a:lvl5pPr>
              <a:defRPr/>
            </a:lvl5pPr>
            <a:lvl6pPr marL="2514600" indent="-228600">
              <a:buClr>
                <a:schemeClr val="tx2"/>
              </a:buClr>
              <a:buSzPct val="101000"/>
              <a:buFont typeface="Courier New" panose="02070309020205020404" pitchFamily="49" charset="0"/>
              <a:buChar char="o"/>
              <a:defRPr sz="1200"/>
            </a:lvl6pPr>
            <a:lvl7pPr marL="2971800" indent="-228600">
              <a:buClr>
                <a:schemeClr val="tx2"/>
              </a:buClr>
              <a:buFont typeface="Courier New" panose="02070309020205020404" pitchFamily="49" charset="0"/>
              <a:buChar char="o"/>
              <a:defRPr sz="1200" baseline="0"/>
            </a:lvl7pPr>
            <a:lvl8pPr marL="3429000" indent="-228600">
              <a:buClr>
                <a:schemeClr val="tx2"/>
              </a:buClr>
              <a:buFont typeface="Courier New" panose="02070309020205020404" pitchFamily="49" charset="0"/>
              <a:buChar char="o"/>
              <a:defRPr sz="1200" baseline="0"/>
            </a:lvl8pPr>
            <a:lvl9pPr marL="3886200" indent="-228600">
              <a:buClr>
                <a:schemeClr val="tx2"/>
              </a:buClr>
              <a:buFont typeface="Courier New" panose="02070309020205020404"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5001474" y="1812927"/>
            <a:ext cx="31330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280" y="2389189"/>
            <a:ext cx="3471275" cy="3471861"/>
          </a:xfrm>
        </p:spPr>
        <p:txBody>
          <a:bodyPr>
            <a:normAutofit/>
          </a:bodyPr>
          <a:lstStyle>
            <a:lvl5pPr>
              <a:defRPr/>
            </a:lvl5pPr>
            <a:lvl6pPr marL="2514600" indent="-228600">
              <a:buClr>
                <a:schemeClr val="tx2"/>
              </a:buClr>
              <a:buSzPct val="101000"/>
              <a:buFont typeface="Courier New" panose="02070309020205020404" pitchFamily="49" charset="0"/>
              <a:buChar char="o"/>
              <a:defRPr sz="1200"/>
            </a:lvl6pPr>
            <a:lvl7pPr marL="2971800" indent="-228600">
              <a:buClr>
                <a:schemeClr val="tx2"/>
              </a:buClr>
              <a:buFont typeface="Courier New" panose="02070309020205020404" pitchFamily="49" charset="0"/>
              <a:buChar char="o"/>
              <a:defRPr sz="1200" baseline="0"/>
            </a:lvl7pPr>
            <a:lvl8pPr marL="3429000" indent="-228600">
              <a:buClr>
                <a:schemeClr val="tx2"/>
              </a:buClr>
              <a:buFont typeface="Courier New" panose="02070309020205020404" pitchFamily="49" charset="0"/>
              <a:buChar char="o"/>
              <a:defRPr sz="1200" baseline="0"/>
            </a:lvl8pPr>
            <a:lvl9pPr marL="3886200" indent="-228600">
              <a:buClr>
                <a:schemeClr val="tx2"/>
              </a:buClr>
              <a:buFont typeface="Courier New" panose="02070309020205020404"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009442" y="446087"/>
            <a:ext cx="2660650" cy="1185861"/>
          </a:xfrm>
        </p:spPr>
        <p:txBody>
          <a:bodyPr anchor="b"/>
          <a:lstStyle>
            <a:lvl1pPr algn="l">
              <a:defRPr sz="2400" b="0"/>
            </a:lvl1pPr>
          </a:lstStyle>
          <a:p>
            <a:r>
              <a:rPr lang="zh-CN" altLang="en-US" smtClean="0"/>
              <a:t>单击此处编辑母版标题样式</a:t>
            </a:r>
            <a:endParaRPr lang="en-US"/>
          </a:p>
        </p:txBody>
      </p:sp>
      <p:sp>
        <p:nvSpPr>
          <p:cNvPr id="3" name="Content Placeholder 2"/>
          <p:cNvSpPr>
            <a:spLocks noGrp="1"/>
          </p:cNvSpPr>
          <p:nvPr>
            <p:ph idx="1"/>
          </p:nvPr>
        </p:nvSpPr>
        <p:spPr>
          <a:xfrm>
            <a:off x="3852654" y="446087"/>
            <a:ext cx="4279869" cy="5414963"/>
          </a:xfrm>
        </p:spPr>
        <p:txBody>
          <a:bodyPr>
            <a:normAutofit/>
          </a:bodyPr>
          <a:lstStyle>
            <a:lvl5pPr>
              <a:defRPr/>
            </a:lvl5pPr>
            <a:lvl6pPr marL="2514600" indent="-228600">
              <a:buClr>
                <a:schemeClr val="tx2"/>
              </a:buClr>
              <a:buSzPct val="101000"/>
              <a:buFont typeface="Courier New" panose="02070309020205020404" pitchFamily="49" charset="0"/>
              <a:buChar char="o"/>
              <a:defRPr sz="1200"/>
            </a:lvl6pPr>
            <a:lvl7pPr marL="2971800" indent="-228600">
              <a:buClr>
                <a:schemeClr val="tx2"/>
              </a:buClr>
              <a:buFont typeface="Courier New" panose="02070309020205020404" pitchFamily="49" charset="0"/>
              <a:buChar char="o"/>
              <a:defRPr sz="1200" baseline="0"/>
            </a:lvl7pPr>
            <a:lvl8pPr marL="3429000" indent="-228600">
              <a:buClr>
                <a:schemeClr val="tx2"/>
              </a:buClr>
              <a:buFont typeface="Courier New" panose="02070309020205020404" pitchFamily="49" charset="0"/>
              <a:buChar char="o"/>
              <a:defRPr sz="1200" baseline="0"/>
            </a:lvl8pPr>
            <a:lvl9pPr marL="3886200" indent="-228600">
              <a:buClr>
                <a:schemeClr val="tx2"/>
              </a:buClr>
              <a:buFont typeface="Courier New" panose="02070309020205020404" pitchFamily="49" charset="0"/>
              <a:buChar char="o"/>
              <a:defRPr sz="1200" baseline="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1009442" y="1631949"/>
            <a:ext cx="2660650" cy="4229099"/>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009442" y="1387058"/>
            <a:ext cx="3481387" cy="1113254"/>
          </a:xfrm>
        </p:spPr>
        <p:txBody>
          <a:bodyPr anchor="b">
            <a:normAutofit/>
          </a:bodyPr>
          <a:lstStyle>
            <a:lvl1pPr algn="l">
              <a:defRPr sz="24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1009442" y="2500312"/>
            <a:ext cx="3481387" cy="2530200"/>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530820CF-B880-4189-942D-D702A7CBA730}" type="datetimeFigureOut">
              <a:rPr lang="zh-CN" altLang="en-US" smtClean="0"/>
              <a:t>2019/5/27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32" name="Oval 31"/>
          <p:cNvSpPr/>
          <p:nvPr/>
        </p:nvSpPr>
        <p:spPr>
          <a:xfrm>
            <a:off x="5479247" y="1436861"/>
            <a:ext cx="1086653" cy="1086653"/>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5650541" y="1411791"/>
            <a:ext cx="830365" cy="830365"/>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56184" y="1894454"/>
            <a:ext cx="602364" cy="602364"/>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424145" y="1811313"/>
            <a:ext cx="489588" cy="489588"/>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4718762" y="2083426"/>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6132091" y="993075"/>
            <a:ext cx="256601" cy="256601"/>
          </a:xfrm>
          <a:prstGeom prst="ellipse">
            <a:avLst/>
          </a:prstGeom>
          <a:no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059596" y="1894454"/>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148801" y="1060593"/>
            <a:ext cx="197439" cy="197439"/>
          </a:xfrm>
          <a:prstGeom prst="ellipse">
            <a:avLst/>
          </a:prstGeom>
          <a:solidFill>
            <a:schemeClr val="tx2">
              <a:lumMod val="75000"/>
            </a:schemeClr>
          </a:solidFill>
          <a:ln>
            <a:solidFill>
              <a:schemeClr val="tx2">
                <a:lumMod val="75000"/>
              </a:schemeClr>
            </a:solidFill>
          </a:ln>
          <a:effectLst/>
          <a:scene3d>
            <a:camera prst="orthographicFront">
              <a:rot lat="0" lon="0" rev="0"/>
            </a:camera>
            <a:lightRig rig="threePt" dir="tl"/>
          </a:scene3d>
          <a:sp3d extrusionH="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icture Placeholder 17"/>
          <p:cNvSpPr>
            <a:spLocks noGrp="1"/>
          </p:cNvSpPr>
          <p:nvPr>
            <p:ph type="pic" sz="quarter" idx="14"/>
          </p:nvPr>
        </p:nvSpPr>
        <p:spPr>
          <a:xfrm>
            <a:off x="4876800" y="1600200"/>
            <a:ext cx="3429000" cy="3429000"/>
          </a:xfrm>
          <a:prstGeom prst="ellipse">
            <a:avLst/>
          </a:prstGeom>
          <a:ln w="76200">
            <a:solidFill>
              <a:schemeClr val="bg2">
                <a:lumMod val="75000"/>
              </a:schemeClr>
            </a:solidFill>
          </a:ln>
        </p:spPr>
        <p:txBody>
          <a:bodyPr/>
          <a:lstStyle/>
          <a:p>
            <a:r>
              <a:rPr lang="zh-CN" altLang="en-US" smtClean="0"/>
              <a:t>单击图标添加图片</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5.xml"/><Relationship Id="rId2" Type="http://schemas.openxmlformats.org/officeDocument/2006/relationships/slideLayout" Target="../slideLayouts/slideLayout13.xml"/><Relationship Id="rId16" Type="http://schemas.openxmlformats.org/officeDocument/2006/relationships/tags" Target="../tags/tag4.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3.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ags" Target="../tags/tag95.xml"/><Relationship Id="rId18" Type="http://schemas.openxmlformats.org/officeDocument/2006/relationships/tags" Target="../tags/tag10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99.xml"/><Relationship Id="rId2" Type="http://schemas.openxmlformats.org/officeDocument/2006/relationships/slideLayout" Target="../slideLayouts/slideLayout24.xml"/><Relationship Id="rId16" Type="http://schemas.openxmlformats.org/officeDocument/2006/relationships/tags" Target="../tags/tag9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9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
              <a:schemeClr val="tx2">
                <a:lumMod val="75000"/>
              </a:schemeClr>
            </a:gs>
            <a:gs pos="92000">
              <a:schemeClr val="bg2">
                <a:tint val="96000"/>
                <a:shade val="100000"/>
                <a:hueMod val="96000"/>
                <a:satMod val="140000"/>
                <a:lumMod val="128000"/>
              </a:schemeClr>
            </a:gs>
          </a:gsLst>
          <a:lin ang="5400000" scaled="1"/>
          <a:tileRect/>
        </a:gradFill>
        <a:effectLst/>
      </p:bgPr>
    </p:bg>
    <p:spTree>
      <p:nvGrpSpPr>
        <p:cNvPr id="1" name=""/>
        <p:cNvGrpSpPr/>
        <p:nvPr/>
      </p:nvGrpSpPr>
      <p:grpSpPr>
        <a:xfrm>
          <a:off x="0" y="0"/>
          <a:ext cx="0" cy="0"/>
          <a:chOff x="0" y="0"/>
          <a:chExt cx="0" cy="0"/>
        </a:xfrm>
      </p:grpSpPr>
      <p:grpSp>
        <p:nvGrpSpPr>
          <p:cNvPr id="219" name="Group 218"/>
          <p:cNvGrpSpPr/>
          <p:nvPr/>
        </p:nvGrpSpPr>
        <p:grpSpPr>
          <a:xfrm>
            <a:off x="6558164" y="66319"/>
            <a:ext cx="2575511" cy="6797067"/>
            <a:chOff x="6558164" y="66319"/>
            <a:chExt cx="2575511" cy="6797067"/>
          </a:xfrm>
        </p:grpSpPr>
        <p:grpSp>
          <p:nvGrpSpPr>
            <p:cNvPr id="220" name="Group 62"/>
            <p:cNvGrpSpPr/>
            <p:nvPr/>
          </p:nvGrpSpPr>
          <p:grpSpPr>
            <a:xfrm>
              <a:off x="6924386" y="66319"/>
              <a:ext cx="2173634" cy="6673398"/>
              <a:chOff x="6924386" y="66319"/>
              <a:chExt cx="2173634" cy="6673398"/>
            </a:xfrm>
          </p:grpSpPr>
          <p:grpSp>
            <p:nvGrpSpPr>
              <p:cNvPr id="224" name="Group 44"/>
              <p:cNvGrpSpPr/>
              <p:nvPr/>
            </p:nvGrpSpPr>
            <p:grpSpPr>
              <a:xfrm>
                <a:off x="6924386" y="66319"/>
                <a:ext cx="2066032" cy="6673398"/>
                <a:chOff x="6924386" y="66319"/>
                <a:chExt cx="2066032" cy="6673398"/>
              </a:xfrm>
            </p:grpSpPr>
            <p:sp>
              <p:nvSpPr>
                <p:cNvPr id="234" name="Freeform 233"/>
                <p:cNvSpPr>
                  <a:spLocks noChangeAspect="1" noEditPoints="1"/>
                </p:cNvSpPr>
                <p:nvPr/>
              </p:nvSpPr>
              <p:spPr bwMode="auto">
                <a:xfrm rot="879737">
                  <a:off x="7130233" y="66319"/>
                  <a:ext cx="609204" cy="662248"/>
                </a:xfrm>
                <a:custGeom>
                  <a:avLst/>
                  <a:gdLst>
                    <a:gd name="T0" fmla="*/ 748 w 758"/>
                    <a:gd name="T1" fmla="*/ 508 h 824"/>
                    <a:gd name="T2" fmla="*/ 550 w 758"/>
                    <a:gd name="T3" fmla="*/ 490 h 824"/>
                    <a:gd name="T4" fmla="*/ 512 w 758"/>
                    <a:gd name="T5" fmla="*/ 448 h 824"/>
                    <a:gd name="T6" fmla="*/ 500 w 758"/>
                    <a:gd name="T7" fmla="*/ 408 h 824"/>
                    <a:gd name="T8" fmla="*/ 550 w 758"/>
                    <a:gd name="T9" fmla="*/ 334 h 824"/>
                    <a:gd name="T10" fmla="*/ 744 w 758"/>
                    <a:gd name="T11" fmla="*/ 324 h 824"/>
                    <a:gd name="T12" fmla="*/ 700 w 758"/>
                    <a:gd name="T13" fmla="*/ 246 h 824"/>
                    <a:gd name="T14" fmla="*/ 728 w 758"/>
                    <a:gd name="T15" fmla="*/ 196 h 824"/>
                    <a:gd name="T16" fmla="*/ 620 w 758"/>
                    <a:gd name="T17" fmla="*/ 248 h 824"/>
                    <a:gd name="T18" fmla="*/ 534 w 758"/>
                    <a:gd name="T19" fmla="*/ 306 h 824"/>
                    <a:gd name="T20" fmla="*/ 482 w 758"/>
                    <a:gd name="T21" fmla="*/ 314 h 824"/>
                    <a:gd name="T22" fmla="*/ 456 w 758"/>
                    <a:gd name="T23" fmla="*/ 310 h 824"/>
                    <a:gd name="T24" fmla="*/ 410 w 758"/>
                    <a:gd name="T25" fmla="*/ 268 h 824"/>
                    <a:gd name="T26" fmla="*/ 396 w 758"/>
                    <a:gd name="T27" fmla="*/ 202 h 824"/>
                    <a:gd name="T28" fmla="*/ 396 w 758"/>
                    <a:gd name="T29" fmla="*/ 66 h 824"/>
                    <a:gd name="T30" fmla="*/ 388 w 758"/>
                    <a:gd name="T31" fmla="*/ 0 h 824"/>
                    <a:gd name="T32" fmla="*/ 310 w 758"/>
                    <a:gd name="T33" fmla="*/ 16 h 824"/>
                    <a:gd name="T34" fmla="*/ 360 w 758"/>
                    <a:gd name="T35" fmla="*/ 144 h 824"/>
                    <a:gd name="T36" fmla="*/ 358 w 758"/>
                    <a:gd name="T37" fmla="*/ 230 h 824"/>
                    <a:gd name="T38" fmla="*/ 320 w 758"/>
                    <a:gd name="T39" fmla="*/ 306 h 824"/>
                    <a:gd name="T40" fmla="*/ 280 w 758"/>
                    <a:gd name="T41" fmla="*/ 314 h 824"/>
                    <a:gd name="T42" fmla="*/ 224 w 758"/>
                    <a:gd name="T43" fmla="*/ 304 h 824"/>
                    <a:gd name="T44" fmla="*/ 136 w 758"/>
                    <a:gd name="T45" fmla="*/ 250 h 824"/>
                    <a:gd name="T46" fmla="*/ 30 w 758"/>
                    <a:gd name="T47" fmla="*/ 198 h 824"/>
                    <a:gd name="T48" fmla="*/ 0 w 758"/>
                    <a:gd name="T49" fmla="*/ 264 h 824"/>
                    <a:gd name="T50" fmla="*/ 138 w 758"/>
                    <a:gd name="T51" fmla="*/ 296 h 824"/>
                    <a:gd name="T52" fmla="*/ 208 w 758"/>
                    <a:gd name="T53" fmla="*/ 334 h 824"/>
                    <a:gd name="T54" fmla="*/ 258 w 758"/>
                    <a:gd name="T55" fmla="*/ 408 h 824"/>
                    <a:gd name="T56" fmla="*/ 246 w 758"/>
                    <a:gd name="T57" fmla="*/ 448 h 824"/>
                    <a:gd name="T58" fmla="*/ 210 w 758"/>
                    <a:gd name="T59" fmla="*/ 492 h 824"/>
                    <a:gd name="T60" fmla="*/ 118 w 758"/>
                    <a:gd name="T61" fmla="*/ 540 h 824"/>
                    <a:gd name="T62" fmla="*/ 38 w 758"/>
                    <a:gd name="T63" fmla="*/ 592 h 824"/>
                    <a:gd name="T64" fmla="*/ 76 w 758"/>
                    <a:gd name="T65" fmla="*/ 608 h 824"/>
                    <a:gd name="T66" fmla="*/ 122 w 758"/>
                    <a:gd name="T67" fmla="*/ 686 h 824"/>
                    <a:gd name="T68" fmla="*/ 228 w 758"/>
                    <a:gd name="T69" fmla="*/ 520 h 824"/>
                    <a:gd name="T70" fmla="*/ 282 w 758"/>
                    <a:gd name="T71" fmla="*/ 508 h 824"/>
                    <a:gd name="T72" fmla="*/ 334 w 758"/>
                    <a:gd name="T73" fmla="*/ 528 h 824"/>
                    <a:gd name="T74" fmla="*/ 362 w 758"/>
                    <a:gd name="T75" fmla="*/ 598 h 824"/>
                    <a:gd name="T76" fmla="*/ 280 w 758"/>
                    <a:gd name="T77" fmla="*/ 778 h 824"/>
                    <a:gd name="T78" fmla="*/ 362 w 758"/>
                    <a:gd name="T79" fmla="*/ 772 h 824"/>
                    <a:gd name="T80" fmla="*/ 396 w 758"/>
                    <a:gd name="T81" fmla="*/ 796 h 824"/>
                    <a:gd name="T82" fmla="*/ 480 w 758"/>
                    <a:gd name="T83" fmla="*/ 778 h 824"/>
                    <a:gd name="T84" fmla="*/ 396 w 758"/>
                    <a:gd name="T85" fmla="*/ 600 h 824"/>
                    <a:gd name="T86" fmla="*/ 414 w 758"/>
                    <a:gd name="T87" fmla="*/ 546 h 824"/>
                    <a:gd name="T88" fmla="*/ 466 w 758"/>
                    <a:gd name="T89" fmla="*/ 508 h 824"/>
                    <a:gd name="T90" fmla="*/ 522 w 758"/>
                    <a:gd name="T91" fmla="*/ 520 h 824"/>
                    <a:gd name="T92" fmla="*/ 602 w 758"/>
                    <a:gd name="T93" fmla="*/ 562 h 824"/>
                    <a:gd name="T94" fmla="*/ 698 w 758"/>
                    <a:gd name="T95" fmla="*/ 664 h 824"/>
                    <a:gd name="T96" fmla="*/ 740 w 758"/>
                    <a:gd name="T97" fmla="*/ 606 h 824"/>
                    <a:gd name="T98" fmla="*/ 324 w 758"/>
                    <a:gd name="T99" fmla="*/ 398 h 824"/>
                    <a:gd name="T100" fmla="*/ 340 w 758"/>
                    <a:gd name="T101" fmla="*/ 452 h 824"/>
                    <a:gd name="T102" fmla="*/ 360 w 758"/>
                    <a:gd name="T103" fmla="*/ 380 h 824"/>
                    <a:gd name="T104" fmla="*/ 414 w 758"/>
                    <a:gd name="T105" fmla="*/ 352 h 824"/>
                    <a:gd name="T106" fmla="*/ 414 w 758"/>
                    <a:gd name="T107" fmla="*/ 472 h 824"/>
                    <a:gd name="T108" fmla="*/ 434 w 758"/>
                    <a:gd name="T109" fmla="*/ 424 h 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58" h="824">
                      <a:moveTo>
                        <a:pt x="700" y="576"/>
                      </a:moveTo>
                      <a:lnTo>
                        <a:pt x="758" y="558"/>
                      </a:lnTo>
                      <a:lnTo>
                        <a:pt x="756" y="548"/>
                      </a:lnTo>
                      <a:lnTo>
                        <a:pt x="686" y="566"/>
                      </a:lnTo>
                      <a:lnTo>
                        <a:pt x="686" y="566"/>
                      </a:lnTo>
                      <a:lnTo>
                        <a:pt x="640" y="538"/>
                      </a:lnTo>
                      <a:lnTo>
                        <a:pt x="748" y="508"/>
                      </a:lnTo>
                      <a:lnTo>
                        <a:pt x="746" y="496"/>
                      </a:lnTo>
                      <a:lnTo>
                        <a:pt x="620" y="528"/>
                      </a:lnTo>
                      <a:lnTo>
                        <a:pt x="620" y="528"/>
                      </a:lnTo>
                      <a:lnTo>
                        <a:pt x="568" y="502"/>
                      </a:lnTo>
                      <a:lnTo>
                        <a:pt x="568" y="502"/>
                      </a:lnTo>
                      <a:lnTo>
                        <a:pt x="550" y="492"/>
                      </a:lnTo>
                      <a:lnTo>
                        <a:pt x="550" y="490"/>
                      </a:lnTo>
                      <a:lnTo>
                        <a:pt x="550" y="490"/>
                      </a:lnTo>
                      <a:lnTo>
                        <a:pt x="550" y="488"/>
                      </a:lnTo>
                      <a:lnTo>
                        <a:pt x="546" y="484"/>
                      </a:lnTo>
                      <a:lnTo>
                        <a:pt x="518" y="456"/>
                      </a:lnTo>
                      <a:lnTo>
                        <a:pt x="518" y="456"/>
                      </a:lnTo>
                      <a:lnTo>
                        <a:pt x="512" y="448"/>
                      </a:lnTo>
                      <a:lnTo>
                        <a:pt x="512" y="448"/>
                      </a:lnTo>
                      <a:lnTo>
                        <a:pt x="504" y="432"/>
                      </a:lnTo>
                      <a:lnTo>
                        <a:pt x="500" y="414"/>
                      </a:lnTo>
                      <a:lnTo>
                        <a:pt x="500" y="414"/>
                      </a:lnTo>
                      <a:lnTo>
                        <a:pt x="500" y="412"/>
                      </a:lnTo>
                      <a:lnTo>
                        <a:pt x="500" y="412"/>
                      </a:lnTo>
                      <a:lnTo>
                        <a:pt x="500" y="408"/>
                      </a:lnTo>
                      <a:lnTo>
                        <a:pt x="500" y="408"/>
                      </a:lnTo>
                      <a:lnTo>
                        <a:pt x="504" y="392"/>
                      </a:lnTo>
                      <a:lnTo>
                        <a:pt x="512" y="374"/>
                      </a:lnTo>
                      <a:lnTo>
                        <a:pt x="512" y="374"/>
                      </a:lnTo>
                      <a:lnTo>
                        <a:pt x="518" y="366"/>
                      </a:lnTo>
                      <a:lnTo>
                        <a:pt x="518" y="366"/>
                      </a:lnTo>
                      <a:lnTo>
                        <a:pt x="546" y="340"/>
                      </a:lnTo>
                      <a:lnTo>
                        <a:pt x="550" y="334"/>
                      </a:lnTo>
                      <a:lnTo>
                        <a:pt x="550" y="332"/>
                      </a:lnTo>
                      <a:lnTo>
                        <a:pt x="548" y="330"/>
                      </a:lnTo>
                      <a:lnTo>
                        <a:pt x="548" y="330"/>
                      </a:lnTo>
                      <a:lnTo>
                        <a:pt x="568" y="320"/>
                      </a:lnTo>
                      <a:lnTo>
                        <a:pt x="568" y="320"/>
                      </a:lnTo>
                      <a:lnTo>
                        <a:pt x="620" y="294"/>
                      </a:lnTo>
                      <a:lnTo>
                        <a:pt x="744" y="324"/>
                      </a:lnTo>
                      <a:lnTo>
                        <a:pt x="746" y="312"/>
                      </a:lnTo>
                      <a:lnTo>
                        <a:pt x="640" y="282"/>
                      </a:lnTo>
                      <a:lnTo>
                        <a:pt x="640" y="282"/>
                      </a:lnTo>
                      <a:lnTo>
                        <a:pt x="686" y="254"/>
                      </a:lnTo>
                      <a:lnTo>
                        <a:pt x="754" y="272"/>
                      </a:lnTo>
                      <a:lnTo>
                        <a:pt x="758" y="262"/>
                      </a:lnTo>
                      <a:lnTo>
                        <a:pt x="700" y="246"/>
                      </a:lnTo>
                      <a:lnTo>
                        <a:pt x="700" y="246"/>
                      </a:lnTo>
                      <a:lnTo>
                        <a:pt x="720" y="230"/>
                      </a:lnTo>
                      <a:lnTo>
                        <a:pt x="740" y="216"/>
                      </a:lnTo>
                      <a:lnTo>
                        <a:pt x="742" y="214"/>
                      </a:lnTo>
                      <a:lnTo>
                        <a:pt x="732" y="196"/>
                      </a:lnTo>
                      <a:lnTo>
                        <a:pt x="728" y="196"/>
                      </a:lnTo>
                      <a:lnTo>
                        <a:pt x="728" y="196"/>
                      </a:lnTo>
                      <a:lnTo>
                        <a:pt x="704" y="206"/>
                      </a:lnTo>
                      <a:lnTo>
                        <a:pt x="682" y="216"/>
                      </a:lnTo>
                      <a:lnTo>
                        <a:pt x="696" y="156"/>
                      </a:lnTo>
                      <a:lnTo>
                        <a:pt x="686" y="154"/>
                      </a:lnTo>
                      <a:lnTo>
                        <a:pt x="666" y="222"/>
                      </a:lnTo>
                      <a:lnTo>
                        <a:pt x="666" y="222"/>
                      </a:lnTo>
                      <a:lnTo>
                        <a:pt x="620" y="248"/>
                      </a:lnTo>
                      <a:lnTo>
                        <a:pt x="646" y="140"/>
                      </a:lnTo>
                      <a:lnTo>
                        <a:pt x="636" y="136"/>
                      </a:lnTo>
                      <a:lnTo>
                        <a:pt x="600" y="260"/>
                      </a:lnTo>
                      <a:lnTo>
                        <a:pt x="600" y="260"/>
                      </a:lnTo>
                      <a:lnTo>
                        <a:pt x="552" y="292"/>
                      </a:lnTo>
                      <a:lnTo>
                        <a:pt x="552" y="292"/>
                      </a:lnTo>
                      <a:lnTo>
                        <a:pt x="534" y="306"/>
                      </a:lnTo>
                      <a:lnTo>
                        <a:pt x="532" y="304"/>
                      </a:lnTo>
                      <a:lnTo>
                        <a:pt x="530" y="304"/>
                      </a:lnTo>
                      <a:lnTo>
                        <a:pt x="530" y="304"/>
                      </a:lnTo>
                      <a:lnTo>
                        <a:pt x="522" y="304"/>
                      </a:lnTo>
                      <a:lnTo>
                        <a:pt x="488" y="314"/>
                      </a:lnTo>
                      <a:lnTo>
                        <a:pt x="488" y="314"/>
                      </a:lnTo>
                      <a:lnTo>
                        <a:pt x="482" y="314"/>
                      </a:lnTo>
                      <a:lnTo>
                        <a:pt x="478" y="314"/>
                      </a:lnTo>
                      <a:lnTo>
                        <a:pt x="478" y="314"/>
                      </a:lnTo>
                      <a:lnTo>
                        <a:pt x="476" y="312"/>
                      </a:lnTo>
                      <a:lnTo>
                        <a:pt x="476" y="312"/>
                      </a:lnTo>
                      <a:lnTo>
                        <a:pt x="476" y="312"/>
                      </a:lnTo>
                      <a:lnTo>
                        <a:pt x="476" y="312"/>
                      </a:lnTo>
                      <a:lnTo>
                        <a:pt x="456" y="310"/>
                      </a:lnTo>
                      <a:lnTo>
                        <a:pt x="446" y="308"/>
                      </a:lnTo>
                      <a:lnTo>
                        <a:pt x="438" y="304"/>
                      </a:lnTo>
                      <a:lnTo>
                        <a:pt x="438" y="304"/>
                      </a:lnTo>
                      <a:lnTo>
                        <a:pt x="424" y="292"/>
                      </a:lnTo>
                      <a:lnTo>
                        <a:pt x="414" y="278"/>
                      </a:lnTo>
                      <a:lnTo>
                        <a:pt x="414" y="278"/>
                      </a:lnTo>
                      <a:lnTo>
                        <a:pt x="410" y="268"/>
                      </a:lnTo>
                      <a:lnTo>
                        <a:pt x="410" y="268"/>
                      </a:lnTo>
                      <a:lnTo>
                        <a:pt x="400" y="230"/>
                      </a:lnTo>
                      <a:lnTo>
                        <a:pt x="398" y="224"/>
                      </a:lnTo>
                      <a:lnTo>
                        <a:pt x="396" y="224"/>
                      </a:lnTo>
                      <a:lnTo>
                        <a:pt x="394" y="224"/>
                      </a:lnTo>
                      <a:lnTo>
                        <a:pt x="394" y="224"/>
                      </a:lnTo>
                      <a:lnTo>
                        <a:pt x="396" y="202"/>
                      </a:lnTo>
                      <a:lnTo>
                        <a:pt x="396" y="202"/>
                      </a:lnTo>
                      <a:lnTo>
                        <a:pt x="398" y="142"/>
                      </a:lnTo>
                      <a:lnTo>
                        <a:pt x="486" y="52"/>
                      </a:lnTo>
                      <a:lnTo>
                        <a:pt x="478" y="44"/>
                      </a:lnTo>
                      <a:lnTo>
                        <a:pt x="398" y="120"/>
                      </a:lnTo>
                      <a:lnTo>
                        <a:pt x="398" y="120"/>
                      </a:lnTo>
                      <a:lnTo>
                        <a:pt x="396" y="66"/>
                      </a:lnTo>
                      <a:lnTo>
                        <a:pt x="446" y="16"/>
                      </a:lnTo>
                      <a:lnTo>
                        <a:pt x="438" y="8"/>
                      </a:lnTo>
                      <a:lnTo>
                        <a:pt x="396" y="50"/>
                      </a:lnTo>
                      <a:lnTo>
                        <a:pt x="396" y="50"/>
                      </a:lnTo>
                      <a:lnTo>
                        <a:pt x="394" y="26"/>
                      </a:lnTo>
                      <a:lnTo>
                        <a:pt x="390" y="2"/>
                      </a:lnTo>
                      <a:lnTo>
                        <a:pt x="388" y="0"/>
                      </a:lnTo>
                      <a:lnTo>
                        <a:pt x="368" y="0"/>
                      </a:lnTo>
                      <a:lnTo>
                        <a:pt x="368" y="2"/>
                      </a:lnTo>
                      <a:lnTo>
                        <a:pt x="368" y="2"/>
                      </a:lnTo>
                      <a:lnTo>
                        <a:pt x="364" y="28"/>
                      </a:lnTo>
                      <a:lnTo>
                        <a:pt x="360" y="52"/>
                      </a:lnTo>
                      <a:lnTo>
                        <a:pt x="316" y="10"/>
                      </a:lnTo>
                      <a:lnTo>
                        <a:pt x="310" y="16"/>
                      </a:lnTo>
                      <a:lnTo>
                        <a:pt x="360" y="68"/>
                      </a:lnTo>
                      <a:lnTo>
                        <a:pt x="360" y="68"/>
                      </a:lnTo>
                      <a:lnTo>
                        <a:pt x="358" y="122"/>
                      </a:lnTo>
                      <a:lnTo>
                        <a:pt x="278" y="44"/>
                      </a:lnTo>
                      <a:lnTo>
                        <a:pt x="270" y="52"/>
                      </a:lnTo>
                      <a:lnTo>
                        <a:pt x="360" y="144"/>
                      </a:lnTo>
                      <a:lnTo>
                        <a:pt x="360" y="144"/>
                      </a:lnTo>
                      <a:lnTo>
                        <a:pt x="362" y="202"/>
                      </a:lnTo>
                      <a:lnTo>
                        <a:pt x="362" y="202"/>
                      </a:lnTo>
                      <a:lnTo>
                        <a:pt x="364" y="224"/>
                      </a:lnTo>
                      <a:lnTo>
                        <a:pt x="362" y="224"/>
                      </a:lnTo>
                      <a:lnTo>
                        <a:pt x="362" y="224"/>
                      </a:lnTo>
                      <a:lnTo>
                        <a:pt x="360" y="224"/>
                      </a:lnTo>
                      <a:lnTo>
                        <a:pt x="358" y="230"/>
                      </a:lnTo>
                      <a:lnTo>
                        <a:pt x="348" y="268"/>
                      </a:lnTo>
                      <a:lnTo>
                        <a:pt x="348" y="268"/>
                      </a:lnTo>
                      <a:lnTo>
                        <a:pt x="344" y="278"/>
                      </a:lnTo>
                      <a:lnTo>
                        <a:pt x="344" y="278"/>
                      </a:lnTo>
                      <a:lnTo>
                        <a:pt x="334" y="294"/>
                      </a:lnTo>
                      <a:lnTo>
                        <a:pt x="320" y="306"/>
                      </a:lnTo>
                      <a:lnTo>
                        <a:pt x="320" y="306"/>
                      </a:lnTo>
                      <a:lnTo>
                        <a:pt x="312" y="310"/>
                      </a:lnTo>
                      <a:lnTo>
                        <a:pt x="302" y="312"/>
                      </a:lnTo>
                      <a:lnTo>
                        <a:pt x="292" y="314"/>
                      </a:lnTo>
                      <a:lnTo>
                        <a:pt x="282" y="314"/>
                      </a:lnTo>
                      <a:lnTo>
                        <a:pt x="282" y="314"/>
                      </a:lnTo>
                      <a:lnTo>
                        <a:pt x="280" y="314"/>
                      </a:lnTo>
                      <a:lnTo>
                        <a:pt x="280" y="314"/>
                      </a:lnTo>
                      <a:lnTo>
                        <a:pt x="270" y="312"/>
                      </a:lnTo>
                      <a:lnTo>
                        <a:pt x="270" y="312"/>
                      </a:lnTo>
                      <a:lnTo>
                        <a:pt x="236" y="302"/>
                      </a:lnTo>
                      <a:lnTo>
                        <a:pt x="228" y="302"/>
                      </a:lnTo>
                      <a:lnTo>
                        <a:pt x="224" y="302"/>
                      </a:lnTo>
                      <a:lnTo>
                        <a:pt x="224" y="304"/>
                      </a:lnTo>
                      <a:lnTo>
                        <a:pt x="224" y="304"/>
                      </a:lnTo>
                      <a:lnTo>
                        <a:pt x="206" y="292"/>
                      </a:lnTo>
                      <a:lnTo>
                        <a:pt x="206" y="292"/>
                      </a:lnTo>
                      <a:lnTo>
                        <a:pt x="156" y="260"/>
                      </a:lnTo>
                      <a:lnTo>
                        <a:pt x="120" y="140"/>
                      </a:lnTo>
                      <a:lnTo>
                        <a:pt x="110" y="142"/>
                      </a:lnTo>
                      <a:lnTo>
                        <a:pt x="136" y="250"/>
                      </a:lnTo>
                      <a:lnTo>
                        <a:pt x="136" y="250"/>
                      </a:lnTo>
                      <a:lnTo>
                        <a:pt x="90" y="224"/>
                      </a:lnTo>
                      <a:lnTo>
                        <a:pt x="70" y="156"/>
                      </a:lnTo>
                      <a:lnTo>
                        <a:pt x="60" y="158"/>
                      </a:lnTo>
                      <a:lnTo>
                        <a:pt x="74" y="216"/>
                      </a:lnTo>
                      <a:lnTo>
                        <a:pt x="74" y="216"/>
                      </a:lnTo>
                      <a:lnTo>
                        <a:pt x="52" y="206"/>
                      </a:lnTo>
                      <a:lnTo>
                        <a:pt x="30" y="198"/>
                      </a:lnTo>
                      <a:lnTo>
                        <a:pt x="26" y="196"/>
                      </a:lnTo>
                      <a:lnTo>
                        <a:pt x="16" y="214"/>
                      </a:lnTo>
                      <a:lnTo>
                        <a:pt x="18" y="216"/>
                      </a:lnTo>
                      <a:lnTo>
                        <a:pt x="18" y="216"/>
                      </a:lnTo>
                      <a:lnTo>
                        <a:pt x="38" y="232"/>
                      </a:lnTo>
                      <a:lnTo>
                        <a:pt x="58" y="248"/>
                      </a:lnTo>
                      <a:lnTo>
                        <a:pt x="0" y="264"/>
                      </a:lnTo>
                      <a:lnTo>
                        <a:pt x="2" y="274"/>
                      </a:lnTo>
                      <a:lnTo>
                        <a:pt x="72" y="256"/>
                      </a:lnTo>
                      <a:lnTo>
                        <a:pt x="72" y="256"/>
                      </a:lnTo>
                      <a:lnTo>
                        <a:pt x="118" y="284"/>
                      </a:lnTo>
                      <a:lnTo>
                        <a:pt x="10" y="316"/>
                      </a:lnTo>
                      <a:lnTo>
                        <a:pt x="12" y="326"/>
                      </a:lnTo>
                      <a:lnTo>
                        <a:pt x="138" y="296"/>
                      </a:lnTo>
                      <a:lnTo>
                        <a:pt x="138" y="296"/>
                      </a:lnTo>
                      <a:lnTo>
                        <a:pt x="190" y="322"/>
                      </a:lnTo>
                      <a:lnTo>
                        <a:pt x="190" y="322"/>
                      </a:lnTo>
                      <a:lnTo>
                        <a:pt x="208" y="332"/>
                      </a:lnTo>
                      <a:lnTo>
                        <a:pt x="208" y="332"/>
                      </a:lnTo>
                      <a:lnTo>
                        <a:pt x="208" y="332"/>
                      </a:lnTo>
                      <a:lnTo>
                        <a:pt x="208" y="334"/>
                      </a:lnTo>
                      <a:lnTo>
                        <a:pt x="212" y="340"/>
                      </a:lnTo>
                      <a:lnTo>
                        <a:pt x="240" y="366"/>
                      </a:lnTo>
                      <a:lnTo>
                        <a:pt x="240" y="366"/>
                      </a:lnTo>
                      <a:lnTo>
                        <a:pt x="246" y="374"/>
                      </a:lnTo>
                      <a:lnTo>
                        <a:pt x="246" y="374"/>
                      </a:lnTo>
                      <a:lnTo>
                        <a:pt x="254" y="392"/>
                      </a:lnTo>
                      <a:lnTo>
                        <a:pt x="258" y="408"/>
                      </a:lnTo>
                      <a:lnTo>
                        <a:pt x="258" y="408"/>
                      </a:lnTo>
                      <a:lnTo>
                        <a:pt x="258" y="412"/>
                      </a:lnTo>
                      <a:lnTo>
                        <a:pt x="258" y="412"/>
                      </a:lnTo>
                      <a:lnTo>
                        <a:pt x="258" y="414"/>
                      </a:lnTo>
                      <a:lnTo>
                        <a:pt x="258" y="414"/>
                      </a:lnTo>
                      <a:lnTo>
                        <a:pt x="254" y="432"/>
                      </a:lnTo>
                      <a:lnTo>
                        <a:pt x="246" y="448"/>
                      </a:lnTo>
                      <a:lnTo>
                        <a:pt x="246" y="448"/>
                      </a:lnTo>
                      <a:lnTo>
                        <a:pt x="240" y="456"/>
                      </a:lnTo>
                      <a:lnTo>
                        <a:pt x="240" y="456"/>
                      </a:lnTo>
                      <a:lnTo>
                        <a:pt x="212" y="484"/>
                      </a:lnTo>
                      <a:lnTo>
                        <a:pt x="208" y="488"/>
                      </a:lnTo>
                      <a:lnTo>
                        <a:pt x="208" y="490"/>
                      </a:lnTo>
                      <a:lnTo>
                        <a:pt x="210" y="492"/>
                      </a:lnTo>
                      <a:lnTo>
                        <a:pt x="210" y="492"/>
                      </a:lnTo>
                      <a:lnTo>
                        <a:pt x="190" y="502"/>
                      </a:lnTo>
                      <a:lnTo>
                        <a:pt x="190" y="502"/>
                      </a:lnTo>
                      <a:lnTo>
                        <a:pt x="138" y="530"/>
                      </a:lnTo>
                      <a:lnTo>
                        <a:pt x="14" y="500"/>
                      </a:lnTo>
                      <a:lnTo>
                        <a:pt x="12" y="510"/>
                      </a:lnTo>
                      <a:lnTo>
                        <a:pt x="118" y="540"/>
                      </a:lnTo>
                      <a:lnTo>
                        <a:pt x="118" y="540"/>
                      </a:lnTo>
                      <a:lnTo>
                        <a:pt x="72" y="568"/>
                      </a:lnTo>
                      <a:lnTo>
                        <a:pt x="4" y="552"/>
                      </a:lnTo>
                      <a:lnTo>
                        <a:pt x="0" y="560"/>
                      </a:lnTo>
                      <a:lnTo>
                        <a:pt x="58" y="578"/>
                      </a:lnTo>
                      <a:lnTo>
                        <a:pt x="58" y="578"/>
                      </a:lnTo>
                      <a:lnTo>
                        <a:pt x="38" y="592"/>
                      </a:lnTo>
                      <a:lnTo>
                        <a:pt x="18" y="608"/>
                      </a:lnTo>
                      <a:lnTo>
                        <a:pt x="16" y="610"/>
                      </a:lnTo>
                      <a:lnTo>
                        <a:pt x="26" y="628"/>
                      </a:lnTo>
                      <a:lnTo>
                        <a:pt x="30" y="626"/>
                      </a:lnTo>
                      <a:lnTo>
                        <a:pt x="30" y="626"/>
                      </a:lnTo>
                      <a:lnTo>
                        <a:pt x="54" y="618"/>
                      </a:lnTo>
                      <a:lnTo>
                        <a:pt x="76" y="608"/>
                      </a:lnTo>
                      <a:lnTo>
                        <a:pt x="62" y="666"/>
                      </a:lnTo>
                      <a:lnTo>
                        <a:pt x="72" y="670"/>
                      </a:lnTo>
                      <a:lnTo>
                        <a:pt x="92" y="600"/>
                      </a:lnTo>
                      <a:lnTo>
                        <a:pt x="92" y="600"/>
                      </a:lnTo>
                      <a:lnTo>
                        <a:pt x="138" y="574"/>
                      </a:lnTo>
                      <a:lnTo>
                        <a:pt x="112" y="682"/>
                      </a:lnTo>
                      <a:lnTo>
                        <a:pt x="122" y="686"/>
                      </a:lnTo>
                      <a:lnTo>
                        <a:pt x="158" y="562"/>
                      </a:lnTo>
                      <a:lnTo>
                        <a:pt x="158" y="562"/>
                      </a:lnTo>
                      <a:lnTo>
                        <a:pt x="206" y="530"/>
                      </a:lnTo>
                      <a:lnTo>
                        <a:pt x="206" y="530"/>
                      </a:lnTo>
                      <a:lnTo>
                        <a:pt x="224" y="518"/>
                      </a:lnTo>
                      <a:lnTo>
                        <a:pt x="226" y="520"/>
                      </a:lnTo>
                      <a:lnTo>
                        <a:pt x="228" y="520"/>
                      </a:lnTo>
                      <a:lnTo>
                        <a:pt x="228" y="520"/>
                      </a:lnTo>
                      <a:lnTo>
                        <a:pt x="236" y="518"/>
                      </a:lnTo>
                      <a:lnTo>
                        <a:pt x="270" y="510"/>
                      </a:lnTo>
                      <a:lnTo>
                        <a:pt x="270" y="510"/>
                      </a:lnTo>
                      <a:lnTo>
                        <a:pt x="280" y="508"/>
                      </a:lnTo>
                      <a:lnTo>
                        <a:pt x="280" y="508"/>
                      </a:lnTo>
                      <a:lnTo>
                        <a:pt x="282" y="508"/>
                      </a:lnTo>
                      <a:lnTo>
                        <a:pt x="282" y="508"/>
                      </a:lnTo>
                      <a:lnTo>
                        <a:pt x="292" y="508"/>
                      </a:lnTo>
                      <a:lnTo>
                        <a:pt x="302" y="510"/>
                      </a:lnTo>
                      <a:lnTo>
                        <a:pt x="312" y="512"/>
                      </a:lnTo>
                      <a:lnTo>
                        <a:pt x="320" y="516"/>
                      </a:lnTo>
                      <a:lnTo>
                        <a:pt x="320" y="516"/>
                      </a:lnTo>
                      <a:lnTo>
                        <a:pt x="334" y="528"/>
                      </a:lnTo>
                      <a:lnTo>
                        <a:pt x="344" y="544"/>
                      </a:lnTo>
                      <a:lnTo>
                        <a:pt x="344" y="544"/>
                      </a:lnTo>
                      <a:lnTo>
                        <a:pt x="348" y="554"/>
                      </a:lnTo>
                      <a:lnTo>
                        <a:pt x="348" y="554"/>
                      </a:lnTo>
                      <a:lnTo>
                        <a:pt x="358" y="594"/>
                      </a:lnTo>
                      <a:lnTo>
                        <a:pt x="360" y="598"/>
                      </a:lnTo>
                      <a:lnTo>
                        <a:pt x="362" y="598"/>
                      </a:lnTo>
                      <a:lnTo>
                        <a:pt x="364" y="598"/>
                      </a:lnTo>
                      <a:lnTo>
                        <a:pt x="364" y="598"/>
                      </a:lnTo>
                      <a:lnTo>
                        <a:pt x="362" y="622"/>
                      </a:lnTo>
                      <a:lnTo>
                        <a:pt x="362" y="622"/>
                      </a:lnTo>
                      <a:lnTo>
                        <a:pt x="360" y="680"/>
                      </a:lnTo>
                      <a:lnTo>
                        <a:pt x="272" y="772"/>
                      </a:lnTo>
                      <a:lnTo>
                        <a:pt x="280" y="778"/>
                      </a:lnTo>
                      <a:lnTo>
                        <a:pt x="360" y="702"/>
                      </a:lnTo>
                      <a:lnTo>
                        <a:pt x="360" y="702"/>
                      </a:lnTo>
                      <a:lnTo>
                        <a:pt x="362" y="756"/>
                      </a:lnTo>
                      <a:lnTo>
                        <a:pt x="312" y="806"/>
                      </a:lnTo>
                      <a:lnTo>
                        <a:pt x="320" y="814"/>
                      </a:lnTo>
                      <a:lnTo>
                        <a:pt x="362" y="772"/>
                      </a:lnTo>
                      <a:lnTo>
                        <a:pt x="362" y="772"/>
                      </a:lnTo>
                      <a:lnTo>
                        <a:pt x="364" y="796"/>
                      </a:lnTo>
                      <a:lnTo>
                        <a:pt x="368" y="822"/>
                      </a:lnTo>
                      <a:lnTo>
                        <a:pt x="370" y="824"/>
                      </a:lnTo>
                      <a:lnTo>
                        <a:pt x="390" y="824"/>
                      </a:lnTo>
                      <a:lnTo>
                        <a:pt x="390" y="822"/>
                      </a:lnTo>
                      <a:lnTo>
                        <a:pt x="390" y="822"/>
                      </a:lnTo>
                      <a:lnTo>
                        <a:pt x="396" y="796"/>
                      </a:lnTo>
                      <a:lnTo>
                        <a:pt x="398" y="772"/>
                      </a:lnTo>
                      <a:lnTo>
                        <a:pt x="442" y="814"/>
                      </a:lnTo>
                      <a:lnTo>
                        <a:pt x="448" y="806"/>
                      </a:lnTo>
                      <a:lnTo>
                        <a:pt x="398" y="754"/>
                      </a:lnTo>
                      <a:lnTo>
                        <a:pt x="398" y="754"/>
                      </a:lnTo>
                      <a:lnTo>
                        <a:pt x="400" y="702"/>
                      </a:lnTo>
                      <a:lnTo>
                        <a:pt x="480" y="778"/>
                      </a:lnTo>
                      <a:lnTo>
                        <a:pt x="488" y="770"/>
                      </a:lnTo>
                      <a:lnTo>
                        <a:pt x="400" y="678"/>
                      </a:lnTo>
                      <a:lnTo>
                        <a:pt x="400" y="678"/>
                      </a:lnTo>
                      <a:lnTo>
                        <a:pt x="396" y="620"/>
                      </a:lnTo>
                      <a:lnTo>
                        <a:pt x="396" y="620"/>
                      </a:lnTo>
                      <a:lnTo>
                        <a:pt x="394" y="600"/>
                      </a:lnTo>
                      <a:lnTo>
                        <a:pt x="396" y="600"/>
                      </a:lnTo>
                      <a:lnTo>
                        <a:pt x="396" y="600"/>
                      </a:lnTo>
                      <a:lnTo>
                        <a:pt x="398" y="600"/>
                      </a:lnTo>
                      <a:lnTo>
                        <a:pt x="400" y="594"/>
                      </a:lnTo>
                      <a:lnTo>
                        <a:pt x="410" y="556"/>
                      </a:lnTo>
                      <a:lnTo>
                        <a:pt x="410" y="556"/>
                      </a:lnTo>
                      <a:lnTo>
                        <a:pt x="414" y="546"/>
                      </a:lnTo>
                      <a:lnTo>
                        <a:pt x="414" y="546"/>
                      </a:lnTo>
                      <a:lnTo>
                        <a:pt x="424" y="530"/>
                      </a:lnTo>
                      <a:lnTo>
                        <a:pt x="430" y="522"/>
                      </a:lnTo>
                      <a:lnTo>
                        <a:pt x="438" y="518"/>
                      </a:lnTo>
                      <a:lnTo>
                        <a:pt x="438" y="518"/>
                      </a:lnTo>
                      <a:lnTo>
                        <a:pt x="446" y="514"/>
                      </a:lnTo>
                      <a:lnTo>
                        <a:pt x="456" y="510"/>
                      </a:lnTo>
                      <a:lnTo>
                        <a:pt x="466" y="508"/>
                      </a:lnTo>
                      <a:lnTo>
                        <a:pt x="476" y="508"/>
                      </a:lnTo>
                      <a:lnTo>
                        <a:pt x="476" y="508"/>
                      </a:lnTo>
                      <a:lnTo>
                        <a:pt x="478" y="508"/>
                      </a:lnTo>
                      <a:lnTo>
                        <a:pt x="478" y="508"/>
                      </a:lnTo>
                      <a:lnTo>
                        <a:pt x="488" y="510"/>
                      </a:lnTo>
                      <a:lnTo>
                        <a:pt x="488" y="510"/>
                      </a:lnTo>
                      <a:lnTo>
                        <a:pt x="522" y="520"/>
                      </a:lnTo>
                      <a:lnTo>
                        <a:pt x="530" y="522"/>
                      </a:lnTo>
                      <a:lnTo>
                        <a:pt x="534" y="520"/>
                      </a:lnTo>
                      <a:lnTo>
                        <a:pt x="534" y="518"/>
                      </a:lnTo>
                      <a:lnTo>
                        <a:pt x="534" y="518"/>
                      </a:lnTo>
                      <a:lnTo>
                        <a:pt x="552" y="530"/>
                      </a:lnTo>
                      <a:lnTo>
                        <a:pt x="552" y="530"/>
                      </a:lnTo>
                      <a:lnTo>
                        <a:pt x="602" y="562"/>
                      </a:lnTo>
                      <a:lnTo>
                        <a:pt x="638" y="684"/>
                      </a:lnTo>
                      <a:lnTo>
                        <a:pt x="648" y="680"/>
                      </a:lnTo>
                      <a:lnTo>
                        <a:pt x="622" y="574"/>
                      </a:lnTo>
                      <a:lnTo>
                        <a:pt x="622" y="574"/>
                      </a:lnTo>
                      <a:lnTo>
                        <a:pt x="668" y="600"/>
                      </a:lnTo>
                      <a:lnTo>
                        <a:pt x="688" y="666"/>
                      </a:lnTo>
                      <a:lnTo>
                        <a:pt x="698" y="664"/>
                      </a:lnTo>
                      <a:lnTo>
                        <a:pt x="684" y="606"/>
                      </a:lnTo>
                      <a:lnTo>
                        <a:pt x="684" y="606"/>
                      </a:lnTo>
                      <a:lnTo>
                        <a:pt x="706" y="616"/>
                      </a:lnTo>
                      <a:lnTo>
                        <a:pt x="728" y="626"/>
                      </a:lnTo>
                      <a:lnTo>
                        <a:pt x="732" y="626"/>
                      </a:lnTo>
                      <a:lnTo>
                        <a:pt x="742" y="608"/>
                      </a:lnTo>
                      <a:lnTo>
                        <a:pt x="740" y="606"/>
                      </a:lnTo>
                      <a:lnTo>
                        <a:pt x="740" y="606"/>
                      </a:lnTo>
                      <a:lnTo>
                        <a:pt x="720" y="590"/>
                      </a:lnTo>
                      <a:lnTo>
                        <a:pt x="700" y="576"/>
                      </a:lnTo>
                      <a:lnTo>
                        <a:pt x="700" y="576"/>
                      </a:lnTo>
                      <a:close/>
                      <a:moveTo>
                        <a:pt x="324" y="424"/>
                      </a:moveTo>
                      <a:lnTo>
                        <a:pt x="310" y="412"/>
                      </a:lnTo>
                      <a:lnTo>
                        <a:pt x="324" y="398"/>
                      </a:lnTo>
                      <a:lnTo>
                        <a:pt x="324" y="398"/>
                      </a:lnTo>
                      <a:lnTo>
                        <a:pt x="342" y="412"/>
                      </a:lnTo>
                      <a:lnTo>
                        <a:pt x="342" y="412"/>
                      </a:lnTo>
                      <a:lnTo>
                        <a:pt x="324" y="424"/>
                      </a:lnTo>
                      <a:lnTo>
                        <a:pt x="324" y="424"/>
                      </a:lnTo>
                      <a:close/>
                      <a:moveTo>
                        <a:pt x="344" y="472"/>
                      </a:moveTo>
                      <a:lnTo>
                        <a:pt x="340" y="452"/>
                      </a:lnTo>
                      <a:lnTo>
                        <a:pt x="340" y="452"/>
                      </a:lnTo>
                      <a:lnTo>
                        <a:pt x="360" y="444"/>
                      </a:lnTo>
                      <a:lnTo>
                        <a:pt x="360" y="444"/>
                      </a:lnTo>
                      <a:lnTo>
                        <a:pt x="362" y="466"/>
                      </a:lnTo>
                      <a:lnTo>
                        <a:pt x="344" y="472"/>
                      </a:lnTo>
                      <a:close/>
                      <a:moveTo>
                        <a:pt x="360" y="380"/>
                      </a:moveTo>
                      <a:lnTo>
                        <a:pt x="360" y="380"/>
                      </a:lnTo>
                      <a:lnTo>
                        <a:pt x="340" y="370"/>
                      </a:lnTo>
                      <a:lnTo>
                        <a:pt x="344" y="352"/>
                      </a:lnTo>
                      <a:lnTo>
                        <a:pt x="364" y="358"/>
                      </a:lnTo>
                      <a:lnTo>
                        <a:pt x="364" y="358"/>
                      </a:lnTo>
                      <a:lnTo>
                        <a:pt x="360" y="380"/>
                      </a:lnTo>
                      <a:lnTo>
                        <a:pt x="360" y="380"/>
                      </a:lnTo>
                      <a:close/>
                      <a:moveTo>
                        <a:pt x="414" y="352"/>
                      </a:moveTo>
                      <a:lnTo>
                        <a:pt x="418" y="370"/>
                      </a:lnTo>
                      <a:lnTo>
                        <a:pt x="418" y="370"/>
                      </a:lnTo>
                      <a:lnTo>
                        <a:pt x="398" y="380"/>
                      </a:lnTo>
                      <a:lnTo>
                        <a:pt x="398" y="380"/>
                      </a:lnTo>
                      <a:lnTo>
                        <a:pt x="396" y="358"/>
                      </a:lnTo>
                      <a:lnTo>
                        <a:pt x="414" y="352"/>
                      </a:lnTo>
                      <a:close/>
                      <a:moveTo>
                        <a:pt x="414" y="472"/>
                      </a:moveTo>
                      <a:lnTo>
                        <a:pt x="394" y="466"/>
                      </a:lnTo>
                      <a:lnTo>
                        <a:pt x="394" y="466"/>
                      </a:lnTo>
                      <a:lnTo>
                        <a:pt x="398" y="444"/>
                      </a:lnTo>
                      <a:lnTo>
                        <a:pt x="398" y="444"/>
                      </a:lnTo>
                      <a:lnTo>
                        <a:pt x="418" y="452"/>
                      </a:lnTo>
                      <a:lnTo>
                        <a:pt x="414" y="472"/>
                      </a:lnTo>
                      <a:close/>
                      <a:moveTo>
                        <a:pt x="434" y="424"/>
                      </a:moveTo>
                      <a:lnTo>
                        <a:pt x="434" y="424"/>
                      </a:lnTo>
                      <a:lnTo>
                        <a:pt x="416" y="412"/>
                      </a:lnTo>
                      <a:lnTo>
                        <a:pt x="416" y="412"/>
                      </a:lnTo>
                      <a:lnTo>
                        <a:pt x="434" y="398"/>
                      </a:lnTo>
                      <a:lnTo>
                        <a:pt x="448" y="412"/>
                      </a:lnTo>
                      <a:lnTo>
                        <a:pt x="434" y="424"/>
                      </a:lnTo>
                      <a:close/>
                    </a:path>
                  </a:pathLst>
                </a:custGeom>
                <a:solidFill>
                  <a:srgbClr val="FEFFFF">
                    <a:alpha val="3000"/>
                  </a:srgbClr>
                </a:solidFill>
                <a:ln>
                  <a:solidFill>
                    <a:srgbClr val="FEFFFF">
                      <a:alpha val="4000"/>
                    </a:srgbClr>
                  </a:solidFill>
                </a:ln>
                <a:effectLst>
                  <a:glow rad="76200">
                    <a:srgbClr val="FEFFFF">
                      <a:alpha val="6000"/>
                    </a:srgbClr>
                  </a:glow>
                  <a:softEdge rad="12700"/>
                </a:effectLst>
              </p:spPr>
              <p:txBody>
                <a:bodyPr vert="horz" wrap="square" lIns="91440" tIns="45720" rIns="91440" bIns="45720" numCol="1" anchor="t" anchorCtr="0" compatLnSpc="1"/>
                <a:lstStyle/>
                <a:p>
                  <a:pPr marL="0" algn="l" defTabSz="457200" rtl="0" eaLnBrk="1" latinLnBrk="0" hangingPunct="1"/>
                  <a:endParaRPr lang="en-US" sz="1800" kern="1200">
                    <a:solidFill>
                      <a:schemeClr val="tx1"/>
                    </a:solidFill>
                    <a:latin typeface="+mn-lt"/>
                    <a:ea typeface="+mn-ea"/>
                    <a:cs typeface="+mn-cs"/>
                  </a:endParaRPr>
                </a:p>
              </p:txBody>
            </p:sp>
            <p:sp>
              <p:nvSpPr>
                <p:cNvPr id="235" name="Freeform 25"/>
                <p:cNvSpPr>
                  <a:spLocks noChangeAspect="1" noEditPoints="1"/>
                </p:cNvSpPr>
                <p:nvPr/>
              </p:nvSpPr>
              <p:spPr bwMode="auto">
                <a:xfrm rot="20016556">
                  <a:off x="7678235" y="2380703"/>
                  <a:ext cx="824672" cy="946846"/>
                </a:xfrm>
                <a:custGeom>
                  <a:avLst/>
                  <a:gdLst>
                    <a:gd name="T0" fmla="*/ 702 w 756"/>
                    <a:gd name="T1" fmla="*/ 598 h 868"/>
                    <a:gd name="T2" fmla="*/ 720 w 756"/>
                    <a:gd name="T3" fmla="*/ 502 h 868"/>
                    <a:gd name="T4" fmla="*/ 606 w 756"/>
                    <a:gd name="T5" fmla="*/ 484 h 868"/>
                    <a:gd name="T6" fmla="*/ 586 w 756"/>
                    <a:gd name="T7" fmla="*/ 454 h 868"/>
                    <a:gd name="T8" fmla="*/ 626 w 756"/>
                    <a:gd name="T9" fmla="*/ 378 h 868"/>
                    <a:gd name="T10" fmla="*/ 578 w 756"/>
                    <a:gd name="T11" fmla="*/ 376 h 868"/>
                    <a:gd name="T12" fmla="*/ 656 w 756"/>
                    <a:gd name="T13" fmla="*/ 298 h 868"/>
                    <a:gd name="T14" fmla="*/ 734 w 756"/>
                    <a:gd name="T15" fmla="*/ 238 h 868"/>
                    <a:gd name="T16" fmla="*/ 752 w 756"/>
                    <a:gd name="T17" fmla="*/ 214 h 868"/>
                    <a:gd name="T18" fmla="*/ 724 w 756"/>
                    <a:gd name="T19" fmla="*/ 220 h 868"/>
                    <a:gd name="T20" fmla="*/ 608 w 756"/>
                    <a:gd name="T21" fmla="*/ 274 h 868"/>
                    <a:gd name="T22" fmla="*/ 528 w 756"/>
                    <a:gd name="T23" fmla="*/ 290 h 868"/>
                    <a:gd name="T24" fmla="*/ 548 w 756"/>
                    <a:gd name="T25" fmla="*/ 246 h 868"/>
                    <a:gd name="T26" fmla="*/ 474 w 756"/>
                    <a:gd name="T27" fmla="*/ 268 h 868"/>
                    <a:gd name="T28" fmla="*/ 450 w 756"/>
                    <a:gd name="T29" fmla="*/ 192 h 868"/>
                    <a:gd name="T30" fmla="*/ 496 w 756"/>
                    <a:gd name="T31" fmla="*/ 112 h 868"/>
                    <a:gd name="T32" fmla="*/ 398 w 756"/>
                    <a:gd name="T33" fmla="*/ 108 h 868"/>
                    <a:gd name="T34" fmla="*/ 382 w 756"/>
                    <a:gd name="T35" fmla="*/ 0 h 868"/>
                    <a:gd name="T36" fmla="*/ 374 w 756"/>
                    <a:gd name="T37" fmla="*/ 10 h 868"/>
                    <a:gd name="T38" fmla="*/ 310 w 756"/>
                    <a:gd name="T39" fmla="*/ 64 h 868"/>
                    <a:gd name="T40" fmla="*/ 342 w 756"/>
                    <a:gd name="T41" fmla="*/ 200 h 868"/>
                    <a:gd name="T42" fmla="*/ 308 w 756"/>
                    <a:gd name="T43" fmla="*/ 192 h 868"/>
                    <a:gd name="T44" fmla="*/ 282 w 756"/>
                    <a:gd name="T45" fmla="*/ 268 h 868"/>
                    <a:gd name="T46" fmla="*/ 206 w 756"/>
                    <a:gd name="T47" fmla="*/ 246 h 868"/>
                    <a:gd name="T48" fmla="*/ 228 w 756"/>
                    <a:gd name="T49" fmla="*/ 290 h 868"/>
                    <a:gd name="T50" fmla="*/ 140 w 756"/>
                    <a:gd name="T51" fmla="*/ 272 h 868"/>
                    <a:gd name="T52" fmla="*/ 30 w 756"/>
                    <a:gd name="T53" fmla="*/ 226 h 868"/>
                    <a:gd name="T54" fmla="*/ 0 w 756"/>
                    <a:gd name="T55" fmla="*/ 220 h 868"/>
                    <a:gd name="T56" fmla="*/ 24 w 756"/>
                    <a:gd name="T57" fmla="*/ 244 h 868"/>
                    <a:gd name="T58" fmla="*/ 126 w 756"/>
                    <a:gd name="T59" fmla="*/ 314 h 868"/>
                    <a:gd name="T60" fmla="*/ 190 w 756"/>
                    <a:gd name="T61" fmla="*/ 408 h 868"/>
                    <a:gd name="T62" fmla="*/ 134 w 756"/>
                    <a:gd name="T63" fmla="*/ 386 h 868"/>
                    <a:gd name="T64" fmla="*/ 134 w 756"/>
                    <a:gd name="T65" fmla="*/ 482 h 868"/>
                    <a:gd name="T66" fmla="*/ 152 w 756"/>
                    <a:gd name="T67" fmla="*/ 484 h 868"/>
                    <a:gd name="T68" fmla="*/ 144 w 756"/>
                    <a:gd name="T69" fmla="*/ 536 h 868"/>
                    <a:gd name="T70" fmla="*/ 54 w 756"/>
                    <a:gd name="T71" fmla="*/ 600 h 868"/>
                    <a:gd name="T72" fmla="*/ 0 w 756"/>
                    <a:gd name="T73" fmla="*/ 648 h 868"/>
                    <a:gd name="T74" fmla="*/ 32 w 756"/>
                    <a:gd name="T75" fmla="*/ 646 h 868"/>
                    <a:gd name="T76" fmla="*/ 148 w 756"/>
                    <a:gd name="T77" fmla="*/ 592 h 868"/>
                    <a:gd name="T78" fmla="*/ 228 w 756"/>
                    <a:gd name="T79" fmla="*/ 578 h 868"/>
                    <a:gd name="T80" fmla="*/ 210 w 756"/>
                    <a:gd name="T81" fmla="*/ 622 h 868"/>
                    <a:gd name="T82" fmla="*/ 282 w 756"/>
                    <a:gd name="T83" fmla="*/ 600 h 868"/>
                    <a:gd name="T84" fmla="*/ 308 w 756"/>
                    <a:gd name="T85" fmla="*/ 674 h 868"/>
                    <a:gd name="T86" fmla="*/ 262 w 756"/>
                    <a:gd name="T87" fmla="*/ 756 h 868"/>
                    <a:gd name="T88" fmla="*/ 358 w 756"/>
                    <a:gd name="T89" fmla="*/ 758 h 868"/>
                    <a:gd name="T90" fmla="*/ 374 w 756"/>
                    <a:gd name="T91" fmla="*/ 868 h 868"/>
                    <a:gd name="T92" fmla="*/ 384 w 756"/>
                    <a:gd name="T93" fmla="*/ 840 h 868"/>
                    <a:gd name="T94" fmla="*/ 402 w 756"/>
                    <a:gd name="T95" fmla="*/ 740 h 868"/>
                    <a:gd name="T96" fmla="*/ 422 w 756"/>
                    <a:gd name="T97" fmla="*/ 650 h 868"/>
                    <a:gd name="T98" fmla="*/ 452 w 756"/>
                    <a:gd name="T99" fmla="*/ 676 h 868"/>
                    <a:gd name="T100" fmla="*/ 478 w 756"/>
                    <a:gd name="T101" fmla="*/ 600 h 868"/>
                    <a:gd name="T102" fmla="*/ 552 w 756"/>
                    <a:gd name="T103" fmla="*/ 618 h 868"/>
                    <a:gd name="T104" fmla="*/ 546 w 756"/>
                    <a:gd name="T105" fmla="*/ 580 h 868"/>
                    <a:gd name="T106" fmla="*/ 656 w 756"/>
                    <a:gd name="T107" fmla="*/ 678 h 868"/>
                    <a:gd name="T108" fmla="*/ 728 w 756"/>
                    <a:gd name="T109" fmla="*/ 642 h 868"/>
                    <a:gd name="T110" fmla="*/ 756 w 756"/>
                    <a:gd name="T111" fmla="*/ 648 h 868"/>
                    <a:gd name="T112" fmla="*/ 474 w 756"/>
                    <a:gd name="T113" fmla="*/ 472 h 868"/>
                    <a:gd name="T114" fmla="*/ 454 w 756"/>
                    <a:gd name="T115" fmla="*/ 304 h 868"/>
                    <a:gd name="T116" fmla="*/ 298 w 756"/>
                    <a:gd name="T117" fmla="*/ 370 h 868"/>
                    <a:gd name="T118" fmla="*/ 312 w 756"/>
                    <a:gd name="T119" fmla="*/ 454 h 868"/>
                    <a:gd name="T120" fmla="*/ 358 w 756"/>
                    <a:gd name="T121" fmla="*/ 468 h 868"/>
                    <a:gd name="T122" fmla="*/ 398 w 756"/>
                    <a:gd name="T123" fmla="*/ 468 h 868"/>
                    <a:gd name="T124" fmla="*/ 398 w 756"/>
                    <a:gd name="T125" fmla="*/ 4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6" h="868">
                      <a:moveTo>
                        <a:pt x="748" y="642"/>
                      </a:moveTo>
                      <a:lnTo>
                        <a:pt x="748" y="642"/>
                      </a:lnTo>
                      <a:lnTo>
                        <a:pt x="732" y="632"/>
                      </a:lnTo>
                      <a:lnTo>
                        <a:pt x="734" y="630"/>
                      </a:lnTo>
                      <a:lnTo>
                        <a:pt x="734" y="630"/>
                      </a:lnTo>
                      <a:lnTo>
                        <a:pt x="736" y="626"/>
                      </a:lnTo>
                      <a:lnTo>
                        <a:pt x="734" y="624"/>
                      </a:lnTo>
                      <a:lnTo>
                        <a:pt x="734" y="624"/>
                      </a:lnTo>
                      <a:lnTo>
                        <a:pt x="702" y="598"/>
                      </a:lnTo>
                      <a:lnTo>
                        <a:pt x="670" y="576"/>
                      </a:lnTo>
                      <a:lnTo>
                        <a:pt x="732" y="558"/>
                      </a:lnTo>
                      <a:lnTo>
                        <a:pt x="730" y="548"/>
                      </a:lnTo>
                      <a:lnTo>
                        <a:pt x="654" y="566"/>
                      </a:lnTo>
                      <a:lnTo>
                        <a:pt x="654" y="566"/>
                      </a:lnTo>
                      <a:lnTo>
                        <a:pt x="632" y="554"/>
                      </a:lnTo>
                      <a:lnTo>
                        <a:pt x="632" y="554"/>
                      </a:lnTo>
                      <a:lnTo>
                        <a:pt x="610" y="534"/>
                      </a:lnTo>
                      <a:lnTo>
                        <a:pt x="720" y="502"/>
                      </a:lnTo>
                      <a:lnTo>
                        <a:pt x="718" y="490"/>
                      </a:lnTo>
                      <a:lnTo>
                        <a:pt x="598" y="520"/>
                      </a:lnTo>
                      <a:lnTo>
                        <a:pt x="598" y="520"/>
                      </a:lnTo>
                      <a:lnTo>
                        <a:pt x="588" y="504"/>
                      </a:lnTo>
                      <a:lnTo>
                        <a:pt x="578" y="490"/>
                      </a:lnTo>
                      <a:lnTo>
                        <a:pt x="570" y="474"/>
                      </a:lnTo>
                      <a:lnTo>
                        <a:pt x="566" y="460"/>
                      </a:lnTo>
                      <a:lnTo>
                        <a:pt x="566" y="460"/>
                      </a:lnTo>
                      <a:lnTo>
                        <a:pt x="606" y="484"/>
                      </a:lnTo>
                      <a:lnTo>
                        <a:pt x="616" y="490"/>
                      </a:lnTo>
                      <a:lnTo>
                        <a:pt x="622" y="492"/>
                      </a:lnTo>
                      <a:lnTo>
                        <a:pt x="624" y="492"/>
                      </a:lnTo>
                      <a:lnTo>
                        <a:pt x="626" y="490"/>
                      </a:lnTo>
                      <a:lnTo>
                        <a:pt x="626" y="490"/>
                      </a:lnTo>
                      <a:lnTo>
                        <a:pt x="626" y="488"/>
                      </a:lnTo>
                      <a:lnTo>
                        <a:pt x="622" y="482"/>
                      </a:lnTo>
                      <a:lnTo>
                        <a:pt x="586" y="454"/>
                      </a:lnTo>
                      <a:lnTo>
                        <a:pt x="586" y="454"/>
                      </a:lnTo>
                      <a:lnTo>
                        <a:pt x="576" y="444"/>
                      </a:lnTo>
                      <a:lnTo>
                        <a:pt x="570" y="434"/>
                      </a:lnTo>
                      <a:lnTo>
                        <a:pt x="570" y="434"/>
                      </a:lnTo>
                      <a:lnTo>
                        <a:pt x="576" y="424"/>
                      </a:lnTo>
                      <a:lnTo>
                        <a:pt x="586" y="414"/>
                      </a:lnTo>
                      <a:lnTo>
                        <a:pt x="586" y="414"/>
                      </a:lnTo>
                      <a:lnTo>
                        <a:pt x="622" y="386"/>
                      </a:lnTo>
                      <a:lnTo>
                        <a:pt x="626" y="380"/>
                      </a:lnTo>
                      <a:lnTo>
                        <a:pt x="626" y="378"/>
                      </a:lnTo>
                      <a:lnTo>
                        <a:pt x="624" y="374"/>
                      </a:lnTo>
                      <a:lnTo>
                        <a:pt x="622" y="374"/>
                      </a:lnTo>
                      <a:lnTo>
                        <a:pt x="622" y="374"/>
                      </a:lnTo>
                      <a:lnTo>
                        <a:pt x="616" y="376"/>
                      </a:lnTo>
                      <a:lnTo>
                        <a:pt x="606" y="382"/>
                      </a:lnTo>
                      <a:lnTo>
                        <a:pt x="566" y="408"/>
                      </a:lnTo>
                      <a:lnTo>
                        <a:pt x="566" y="408"/>
                      </a:lnTo>
                      <a:lnTo>
                        <a:pt x="570" y="392"/>
                      </a:lnTo>
                      <a:lnTo>
                        <a:pt x="578" y="376"/>
                      </a:lnTo>
                      <a:lnTo>
                        <a:pt x="588" y="362"/>
                      </a:lnTo>
                      <a:lnTo>
                        <a:pt x="600" y="346"/>
                      </a:lnTo>
                      <a:lnTo>
                        <a:pt x="716" y="374"/>
                      </a:lnTo>
                      <a:lnTo>
                        <a:pt x="718" y="362"/>
                      </a:lnTo>
                      <a:lnTo>
                        <a:pt x="612" y="332"/>
                      </a:lnTo>
                      <a:lnTo>
                        <a:pt x="612" y="332"/>
                      </a:lnTo>
                      <a:lnTo>
                        <a:pt x="636" y="308"/>
                      </a:lnTo>
                      <a:lnTo>
                        <a:pt x="636" y="308"/>
                      </a:lnTo>
                      <a:lnTo>
                        <a:pt x="656" y="298"/>
                      </a:lnTo>
                      <a:lnTo>
                        <a:pt x="728" y="316"/>
                      </a:lnTo>
                      <a:lnTo>
                        <a:pt x="730" y="306"/>
                      </a:lnTo>
                      <a:lnTo>
                        <a:pt x="670" y="288"/>
                      </a:lnTo>
                      <a:lnTo>
                        <a:pt x="670" y="288"/>
                      </a:lnTo>
                      <a:lnTo>
                        <a:pt x="702" y="266"/>
                      </a:lnTo>
                      <a:lnTo>
                        <a:pt x="732" y="242"/>
                      </a:lnTo>
                      <a:lnTo>
                        <a:pt x="734" y="240"/>
                      </a:lnTo>
                      <a:lnTo>
                        <a:pt x="734" y="238"/>
                      </a:lnTo>
                      <a:lnTo>
                        <a:pt x="734" y="238"/>
                      </a:lnTo>
                      <a:lnTo>
                        <a:pt x="732" y="236"/>
                      </a:lnTo>
                      <a:lnTo>
                        <a:pt x="732" y="236"/>
                      </a:lnTo>
                      <a:lnTo>
                        <a:pt x="748" y="226"/>
                      </a:lnTo>
                      <a:lnTo>
                        <a:pt x="756" y="220"/>
                      </a:lnTo>
                      <a:lnTo>
                        <a:pt x="756" y="220"/>
                      </a:lnTo>
                      <a:lnTo>
                        <a:pt x="756" y="220"/>
                      </a:lnTo>
                      <a:lnTo>
                        <a:pt x="756" y="220"/>
                      </a:lnTo>
                      <a:lnTo>
                        <a:pt x="754" y="216"/>
                      </a:lnTo>
                      <a:lnTo>
                        <a:pt x="752" y="214"/>
                      </a:lnTo>
                      <a:lnTo>
                        <a:pt x="752" y="214"/>
                      </a:lnTo>
                      <a:lnTo>
                        <a:pt x="752" y="214"/>
                      </a:lnTo>
                      <a:lnTo>
                        <a:pt x="752" y="212"/>
                      </a:lnTo>
                      <a:lnTo>
                        <a:pt x="744" y="218"/>
                      </a:lnTo>
                      <a:lnTo>
                        <a:pt x="744" y="218"/>
                      </a:lnTo>
                      <a:lnTo>
                        <a:pt x="728" y="226"/>
                      </a:lnTo>
                      <a:lnTo>
                        <a:pt x="726" y="224"/>
                      </a:lnTo>
                      <a:lnTo>
                        <a:pt x="726" y="224"/>
                      </a:lnTo>
                      <a:lnTo>
                        <a:pt x="724" y="220"/>
                      </a:lnTo>
                      <a:lnTo>
                        <a:pt x="720" y="222"/>
                      </a:lnTo>
                      <a:lnTo>
                        <a:pt x="720" y="222"/>
                      </a:lnTo>
                      <a:lnTo>
                        <a:pt x="684" y="236"/>
                      </a:lnTo>
                      <a:lnTo>
                        <a:pt x="648" y="252"/>
                      </a:lnTo>
                      <a:lnTo>
                        <a:pt x="664" y="190"/>
                      </a:lnTo>
                      <a:lnTo>
                        <a:pt x="654" y="186"/>
                      </a:lnTo>
                      <a:lnTo>
                        <a:pt x="632" y="260"/>
                      </a:lnTo>
                      <a:lnTo>
                        <a:pt x="632" y="260"/>
                      </a:lnTo>
                      <a:lnTo>
                        <a:pt x="608" y="274"/>
                      </a:lnTo>
                      <a:lnTo>
                        <a:pt x="608" y="274"/>
                      </a:lnTo>
                      <a:lnTo>
                        <a:pt x="580" y="282"/>
                      </a:lnTo>
                      <a:lnTo>
                        <a:pt x="608" y="172"/>
                      </a:lnTo>
                      <a:lnTo>
                        <a:pt x="598" y="168"/>
                      </a:lnTo>
                      <a:lnTo>
                        <a:pt x="564" y="286"/>
                      </a:lnTo>
                      <a:lnTo>
                        <a:pt x="564" y="286"/>
                      </a:lnTo>
                      <a:lnTo>
                        <a:pt x="546" y="288"/>
                      </a:lnTo>
                      <a:lnTo>
                        <a:pt x="528" y="290"/>
                      </a:lnTo>
                      <a:lnTo>
                        <a:pt x="528" y="290"/>
                      </a:lnTo>
                      <a:lnTo>
                        <a:pt x="510" y="288"/>
                      </a:lnTo>
                      <a:lnTo>
                        <a:pt x="496" y="284"/>
                      </a:lnTo>
                      <a:lnTo>
                        <a:pt x="496" y="284"/>
                      </a:lnTo>
                      <a:lnTo>
                        <a:pt x="528" y="266"/>
                      </a:lnTo>
                      <a:lnTo>
                        <a:pt x="546" y="258"/>
                      </a:lnTo>
                      <a:lnTo>
                        <a:pt x="552" y="252"/>
                      </a:lnTo>
                      <a:lnTo>
                        <a:pt x="552" y="250"/>
                      </a:lnTo>
                      <a:lnTo>
                        <a:pt x="550" y="246"/>
                      </a:lnTo>
                      <a:lnTo>
                        <a:pt x="548" y="246"/>
                      </a:lnTo>
                      <a:lnTo>
                        <a:pt x="548" y="246"/>
                      </a:lnTo>
                      <a:lnTo>
                        <a:pt x="538" y="248"/>
                      </a:lnTo>
                      <a:lnTo>
                        <a:pt x="500" y="264"/>
                      </a:lnTo>
                      <a:lnTo>
                        <a:pt x="500" y="264"/>
                      </a:lnTo>
                      <a:lnTo>
                        <a:pt x="488" y="266"/>
                      </a:lnTo>
                      <a:lnTo>
                        <a:pt x="478" y="268"/>
                      </a:lnTo>
                      <a:lnTo>
                        <a:pt x="478" y="268"/>
                      </a:lnTo>
                      <a:lnTo>
                        <a:pt x="474" y="268"/>
                      </a:lnTo>
                      <a:lnTo>
                        <a:pt x="474" y="268"/>
                      </a:lnTo>
                      <a:lnTo>
                        <a:pt x="468" y="256"/>
                      </a:lnTo>
                      <a:lnTo>
                        <a:pt x="466" y="244"/>
                      </a:lnTo>
                      <a:lnTo>
                        <a:pt x="466" y="244"/>
                      </a:lnTo>
                      <a:lnTo>
                        <a:pt x="458" y="198"/>
                      </a:lnTo>
                      <a:lnTo>
                        <a:pt x="456" y="192"/>
                      </a:lnTo>
                      <a:lnTo>
                        <a:pt x="452" y="192"/>
                      </a:lnTo>
                      <a:lnTo>
                        <a:pt x="450" y="192"/>
                      </a:lnTo>
                      <a:lnTo>
                        <a:pt x="450" y="192"/>
                      </a:lnTo>
                      <a:lnTo>
                        <a:pt x="450" y="192"/>
                      </a:lnTo>
                      <a:lnTo>
                        <a:pt x="448" y="194"/>
                      </a:lnTo>
                      <a:lnTo>
                        <a:pt x="448" y="202"/>
                      </a:lnTo>
                      <a:lnTo>
                        <a:pt x="450" y="258"/>
                      </a:lnTo>
                      <a:lnTo>
                        <a:pt x="450" y="258"/>
                      </a:lnTo>
                      <a:lnTo>
                        <a:pt x="438" y="246"/>
                      </a:lnTo>
                      <a:lnTo>
                        <a:pt x="428" y="232"/>
                      </a:lnTo>
                      <a:lnTo>
                        <a:pt x="420" y="216"/>
                      </a:lnTo>
                      <a:lnTo>
                        <a:pt x="412" y="198"/>
                      </a:lnTo>
                      <a:lnTo>
                        <a:pt x="496" y="112"/>
                      </a:lnTo>
                      <a:lnTo>
                        <a:pt x="486" y="104"/>
                      </a:lnTo>
                      <a:lnTo>
                        <a:pt x="408" y="180"/>
                      </a:lnTo>
                      <a:lnTo>
                        <a:pt x="408" y="180"/>
                      </a:lnTo>
                      <a:lnTo>
                        <a:pt x="400" y="148"/>
                      </a:lnTo>
                      <a:lnTo>
                        <a:pt x="400" y="148"/>
                      </a:lnTo>
                      <a:lnTo>
                        <a:pt x="400" y="126"/>
                      </a:lnTo>
                      <a:lnTo>
                        <a:pt x="452" y="72"/>
                      </a:lnTo>
                      <a:lnTo>
                        <a:pt x="444" y="64"/>
                      </a:lnTo>
                      <a:lnTo>
                        <a:pt x="398" y="108"/>
                      </a:lnTo>
                      <a:lnTo>
                        <a:pt x="398" y="108"/>
                      </a:lnTo>
                      <a:lnTo>
                        <a:pt x="396" y="70"/>
                      </a:lnTo>
                      <a:lnTo>
                        <a:pt x="390" y="30"/>
                      </a:lnTo>
                      <a:lnTo>
                        <a:pt x="388" y="28"/>
                      </a:lnTo>
                      <a:lnTo>
                        <a:pt x="386" y="28"/>
                      </a:lnTo>
                      <a:lnTo>
                        <a:pt x="384" y="28"/>
                      </a:lnTo>
                      <a:lnTo>
                        <a:pt x="384" y="28"/>
                      </a:lnTo>
                      <a:lnTo>
                        <a:pt x="382" y="10"/>
                      </a:lnTo>
                      <a:lnTo>
                        <a:pt x="382" y="0"/>
                      </a:lnTo>
                      <a:lnTo>
                        <a:pt x="382" y="0"/>
                      </a:lnTo>
                      <a:lnTo>
                        <a:pt x="382" y="0"/>
                      </a:lnTo>
                      <a:lnTo>
                        <a:pt x="382" y="0"/>
                      </a:lnTo>
                      <a:lnTo>
                        <a:pt x="378" y="0"/>
                      </a:lnTo>
                      <a:lnTo>
                        <a:pt x="374" y="0"/>
                      </a:lnTo>
                      <a:lnTo>
                        <a:pt x="374" y="0"/>
                      </a:lnTo>
                      <a:lnTo>
                        <a:pt x="374" y="0"/>
                      </a:lnTo>
                      <a:lnTo>
                        <a:pt x="374" y="0"/>
                      </a:lnTo>
                      <a:lnTo>
                        <a:pt x="374" y="10"/>
                      </a:lnTo>
                      <a:lnTo>
                        <a:pt x="374" y="10"/>
                      </a:lnTo>
                      <a:lnTo>
                        <a:pt x="374" y="28"/>
                      </a:lnTo>
                      <a:lnTo>
                        <a:pt x="370" y="28"/>
                      </a:lnTo>
                      <a:lnTo>
                        <a:pt x="366" y="28"/>
                      </a:lnTo>
                      <a:lnTo>
                        <a:pt x="366" y="30"/>
                      </a:lnTo>
                      <a:lnTo>
                        <a:pt x="366" y="30"/>
                      </a:lnTo>
                      <a:lnTo>
                        <a:pt x="358" y="70"/>
                      </a:lnTo>
                      <a:lnTo>
                        <a:pt x="356" y="110"/>
                      </a:lnTo>
                      <a:lnTo>
                        <a:pt x="310" y="64"/>
                      </a:lnTo>
                      <a:lnTo>
                        <a:pt x="302" y="72"/>
                      </a:lnTo>
                      <a:lnTo>
                        <a:pt x="356" y="128"/>
                      </a:lnTo>
                      <a:lnTo>
                        <a:pt x="356" y="128"/>
                      </a:lnTo>
                      <a:lnTo>
                        <a:pt x="356" y="154"/>
                      </a:lnTo>
                      <a:lnTo>
                        <a:pt x="356" y="154"/>
                      </a:lnTo>
                      <a:lnTo>
                        <a:pt x="348" y="182"/>
                      </a:lnTo>
                      <a:lnTo>
                        <a:pt x="266" y="104"/>
                      </a:lnTo>
                      <a:lnTo>
                        <a:pt x="258" y="112"/>
                      </a:lnTo>
                      <a:lnTo>
                        <a:pt x="342" y="200"/>
                      </a:lnTo>
                      <a:lnTo>
                        <a:pt x="342" y="200"/>
                      </a:lnTo>
                      <a:lnTo>
                        <a:pt x="336" y="218"/>
                      </a:lnTo>
                      <a:lnTo>
                        <a:pt x="328" y="234"/>
                      </a:lnTo>
                      <a:lnTo>
                        <a:pt x="318" y="246"/>
                      </a:lnTo>
                      <a:lnTo>
                        <a:pt x="308" y="258"/>
                      </a:lnTo>
                      <a:lnTo>
                        <a:pt x="308" y="258"/>
                      </a:lnTo>
                      <a:lnTo>
                        <a:pt x="308" y="202"/>
                      </a:lnTo>
                      <a:lnTo>
                        <a:pt x="308" y="194"/>
                      </a:lnTo>
                      <a:lnTo>
                        <a:pt x="308" y="192"/>
                      </a:lnTo>
                      <a:lnTo>
                        <a:pt x="306" y="192"/>
                      </a:lnTo>
                      <a:lnTo>
                        <a:pt x="304" y="192"/>
                      </a:lnTo>
                      <a:lnTo>
                        <a:pt x="304" y="192"/>
                      </a:lnTo>
                      <a:lnTo>
                        <a:pt x="302" y="192"/>
                      </a:lnTo>
                      <a:lnTo>
                        <a:pt x="298" y="198"/>
                      </a:lnTo>
                      <a:lnTo>
                        <a:pt x="292" y="244"/>
                      </a:lnTo>
                      <a:lnTo>
                        <a:pt x="292" y="244"/>
                      </a:lnTo>
                      <a:lnTo>
                        <a:pt x="288" y="256"/>
                      </a:lnTo>
                      <a:lnTo>
                        <a:pt x="282" y="268"/>
                      </a:lnTo>
                      <a:lnTo>
                        <a:pt x="282" y="268"/>
                      </a:lnTo>
                      <a:lnTo>
                        <a:pt x="278" y="268"/>
                      </a:lnTo>
                      <a:lnTo>
                        <a:pt x="278" y="268"/>
                      </a:lnTo>
                      <a:lnTo>
                        <a:pt x="268" y="266"/>
                      </a:lnTo>
                      <a:lnTo>
                        <a:pt x="256" y="264"/>
                      </a:lnTo>
                      <a:lnTo>
                        <a:pt x="256" y="264"/>
                      </a:lnTo>
                      <a:lnTo>
                        <a:pt x="218" y="248"/>
                      </a:lnTo>
                      <a:lnTo>
                        <a:pt x="210" y="246"/>
                      </a:lnTo>
                      <a:lnTo>
                        <a:pt x="206" y="246"/>
                      </a:lnTo>
                      <a:lnTo>
                        <a:pt x="206" y="250"/>
                      </a:lnTo>
                      <a:lnTo>
                        <a:pt x="206" y="250"/>
                      </a:lnTo>
                      <a:lnTo>
                        <a:pt x="206" y="252"/>
                      </a:lnTo>
                      <a:lnTo>
                        <a:pt x="212" y="258"/>
                      </a:lnTo>
                      <a:lnTo>
                        <a:pt x="228" y="266"/>
                      </a:lnTo>
                      <a:lnTo>
                        <a:pt x="262" y="284"/>
                      </a:lnTo>
                      <a:lnTo>
                        <a:pt x="262" y="284"/>
                      </a:lnTo>
                      <a:lnTo>
                        <a:pt x="246" y="288"/>
                      </a:lnTo>
                      <a:lnTo>
                        <a:pt x="228" y="290"/>
                      </a:lnTo>
                      <a:lnTo>
                        <a:pt x="228" y="290"/>
                      </a:lnTo>
                      <a:lnTo>
                        <a:pt x="210" y="288"/>
                      </a:lnTo>
                      <a:lnTo>
                        <a:pt x="190" y="286"/>
                      </a:lnTo>
                      <a:lnTo>
                        <a:pt x="158" y="172"/>
                      </a:lnTo>
                      <a:lnTo>
                        <a:pt x="146" y="174"/>
                      </a:lnTo>
                      <a:lnTo>
                        <a:pt x="174" y="282"/>
                      </a:lnTo>
                      <a:lnTo>
                        <a:pt x="174" y="282"/>
                      </a:lnTo>
                      <a:lnTo>
                        <a:pt x="140" y="272"/>
                      </a:lnTo>
                      <a:lnTo>
                        <a:pt x="140" y="272"/>
                      </a:lnTo>
                      <a:lnTo>
                        <a:pt x="122" y="262"/>
                      </a:lnTo>
                      <a:lnTo>
                        <a:pt x="102" y="190"/>
                      </a:lnTo>
                      <a:lnTo>
                        <a:pt x="92" y="192"/>
                      </a:lnTo>
                      <a:lnTo>
                        <a:pt x="106" y="254"/>
                      </a:lnTo>
                      <a:lnTo>
                        <a:pt x="106" y="254"/>
                      </a:lnTo>
                      <a:lnTo>
                        <a:pt x="72" y="236"/>
                      </a:lnTo>
                      <a:lnTo>
                        <a:pt x="36" y="222"/>
                      </a:lnTo>
                      <a:lnTo>
                        <a:pt x="32" y="222"/>
                      </a:lnTo>
                      <a:lnTo>
                        <a:pt x="30" y="226"/>
                      </a:lnTo>
                      <a:lnTo>
                        <a:pt x="30" y="226"/>
                      </a:lnTo>
                      <a:lnTo>
                        <a:pt x="14" y="218"/>
                      </a:lnTo>
                      <a:lnTo>
                        <a:pt x="4" y="212"/>
                      </a:lnTo>
                      <a:lnTo>
                        <a:pt x="4" y="214"/>
                      </a:lnTo>
                      <a:lnTo>
                        <a:pt x="4" y="214"/>
                      </a:lnTo>
                      <a:lnTo>
                        <a:pt x="4" y="214"/>
                      </a:lnTo>
                      <a:lnTo>
                        <a:pt x="2" y="216"/>
                      </a:lnTo>
                      <a:lnTo>
                        <a:pt x="0" y="220"/>
                      </a:lnTo>
                      <a:lnTo>
                        <a:pt x="0" y="220"/>
                      </a:lnTo>
                      <a:lnTo>
                        <a:pt x="0" y="220"/>
                      </a:lnTo>
                      <a:lnTo>
                        <a:pt x="0" y="220"/>
                      </a:lnTo>
                      <a:lnTo>
                        <a:pt x="10" y="226"/>
                      </a:lnTo>
                      <a:lnTo>
                        <a:pt x="10" y="226"/>
                      </a:lnTo>
                      <a:lnTo>
                        <a:pt x="24" y="236"/>
                      </a:lnTo>
                      <a:lnTo>
                        <a:pt x="22" y="238"/>
                      </a:lnTo>
                      <a:lnTo>
                        <a:pt x="22" y="238"/>
                      </a:lnTo>
                      <a:lnTo>
                        <a:pt x="20" y="242"/>
                      </a:lnTo>
                      <a:lnTo>
                        <a:pt x="24" y="244"/>
                      </a:lnTo>
                      <a:lnTo>
                        <a:pt x="24" y="244"/>
                      </a:lnTo>
                      <a:lnTo>
                        <a:pt x="54" y="268"/>
                      </a:lnTo>
                      <a:lnTo>
                        <a:pt x="86" y="292"/>
                      </a:lnTo>
                      <a:lnTo>
                        <a:pt x="24" y="310"/>
                      </a:lnTo>
                      <a:lnTo>
                        <a:pt x="26" y="318"/>
                      </a:lnTo>
                      <a:lnTo>
                        <a:pt x="102" y="300"/>
                      </a:lnTo>
                      <a:lnTo>
                        <a:pt x="102" y="300"/>
                      </a:lnTo>
                      <a:lnTo>
                        <a:pt x="126" y="314"/>
                      </a:lnTo>
                      <a:lnTo>
                        <a:pt x="126" y="314"/>
                      </a:lnTo>
                      <a:lnTo>
                        <a:pt x="146" y="334"/>
                      </a:lnTo>
                      <a:lnTo>
                        <a:pt x="36" y="366"/>
                      </a:lnTo>
                      <a:lnTo>
                        <a:pt x="40" y="376"/>
                      </a:lnTo>
                      <a:lnTo>
                        <a:pt x="158" y="348"/>
                      </a:lnTo>
                      <a:lnTo>
                        <a:pt x="158" y="348"/>
                      </a:lnTo>
                      <a:lnTo>
                        <a:pt x="170" y="362"/>
                      </a:lnTo>
                      <a:lnTo>
                        <a:pt x="180" y="378"/>
                      </a:lnTo>
                      <a:lnTo>
                        <a:pt x="186" y="392"/>
                      </a:lnTo>
                      <a:lnTo>
                        <a:pt x="190" y="408"/>
                      </a:lnTo>
                      <a:lnTo>
                        <a:pt x="190" y="408"/>
                      </a:lnTo>
                      <a:lnTo>
                        <a:pt x="152" y="382"/>
                      </a:lnTo>
                      <a:lnTo>
                        <a:pt x="140" y="376"/>
                      </a:lnTo>
                      <a:lnTo>
                        <a:pt x="136" y="374"/>
                      </a:lnTo>
                      <a:lnTo>
                        <a:pt x="132" y="374"/>
                      </a:lnTo>
                      <a:lnTo>
                        <a:pt x="132" y="378"/>
                      </a:lnTo>
                      <a:lnTo>
                        <a:pt x="132" y="378"/>
                      </a:lnTo>
                      <a:lnTo>
                        <a:pt x="130" y="380"/>
                      </a:lnTo>
                      <a:lnTo>
                        <a:pt x="134" y="386"/>
                      </a:lnTo>
                      <a:lnTo>
                        <a:pt x="170" y="414"/>
                      </a:lnTo>
                      <a:lnTo>
                        <a:pt x="170" y="414"/>
                      </a:lnTo>
                      <a:lnTo>
                        <a:pt x="180" y="424"/>
                      </a:lnTo>
                      <a:lnTo>
                        <a:pt x="186" y="434"/>
                      </a:lnTo>
                      <a:lnTo>
                        <a:pt x="186" y="434"/>
                      </a:lnTo>
                      <a:lnTo>
                        <a:pt x="180" y="444"/>
                      </a:lnTo>
                      <a:lnTo>
                        <a:pt x="170" y="454"/>
                      </a:lnTo>
                      <a:lnTo>
                        <a:pt x="170" y="454"/>
                      </a:lnTo>
                      <a:lnTo>
                        <a:pt x="134" y="482"/>
                      </a:lnTo>
                      <a:lnTo>
                        <a:pt x="130" y="488"/>
                      </a:lnTo>
                      <a:lnTo>
                        <a:pt x="132" y="490"/>
                      </a:lnTo>
                      <a:lnTo>
                        <a:pt x="132" y="492"/>
                      </a:lnTo>
                      <a:lnTo>
                        <a:pt x="136" y="492"/>
                      </a:lnTo>
                      <a:lnTo>
                        <a:pt x="136" y="492"/>
                      </a:lnTo>
                      <a:lnTo>
                        <a:pt x="136" y="492"/>
                      </a:lnTo>
                      <a:lnTo>
                        <a:pt x="136" y="492"/>
                      </a:lnTo>
                      <a:lnTo>
                        <a:pt x="140" y="490"/>
                      </a:lnTo>
                      <a:lnTo>
                        <a:pt x="152" y="484"/>
                      </a:lnTo>
                      <a:lnTo>
                        <a:pt x="190" y="460"/>
                      </a:lnTo>
                      <a:lnTo>
                        <a:pt x="190" y="460"/>
                      </a:lnTo>
                      <a:lnTo>
                        <a:pt x="186" y="476"/>
                      </a:lnTo>
                      <a:lnTo>
                        <a:pt x="178" y="490"/>
                      </a:lnTo>
                      <a:lnTo>
                        <a:pt x="168" y="506"/>
                      </a:lnTo>
                      <a:lnTo>
                        <a:pt x="156" y="522"/>
                      </a:lnTo>
                      <a:lnTo>
                        <a:pt x="40" y="494"/>
                      </a:lnTo>
                      <a:lnTo>
                        <a:pt x="38" y="504"/>
                      </a:lnTo>
                      <a:lnTo>
                        <a:pt x="144" y="536"/>
                      </a:lnTo>
                      <a:lnTo>
                        <a:pt x="144" y="536"/>
                      </a:lnTo>
                      <a:lnTo>
                        <a:pt x="120" y="558"/>
                      </a:lnTo>
                      <a:lnTo>
                        <a:pt x="120" y="558"/>
                      </a:lnTo>
                      <a:lnTo>
                        <a:pt x="102" y="570"/>
                      </a:lnTo>
                      <a:lnTo>
                        <a:pt x="28" y="552"/>
                      </a:lnTo>
                      <a:lnTo>
                        <a:pt x="26" y="562"/>
                      </a:lnTo>
                      <a:lnTo>
                        <a:pt x="86" y="578"/>
                      </a:lnTo>
                      <a:lnTo>
                        <a:pt x="86" y="578"/>
                      </a:lnTo>
                      <a:lnTo>
                        <a:pt x="54" y="600"/>
                      </a:lnTo>
                      <a:lnTo>
                        <a:pt x="24" y="626"/>
                      </a:lnTo>
                      <a:lnTo>
                        <a:pt x="22" y="628"/>
                      </a:lnTo>
                      <a:lnTo>
                        <a:pt x="24" y="632"/>
                      </a:lnTo>
                      <a:lnTo>
                        <a:pt x="24" y="632"/>
                      </a:lnTo>
                      <a:lnTo>
                        <a:pt x="10" y="642"/>
                      </a:lnTo>
                      <a:lnTo>
                        <a:pt x="0" y="648"/>
                      </a:lnTo>
                      <a:lnTo>
                        <a:pt x="0" y="648"/>
                      </a:lnTo>
                      <a:lnTo>
                        <a:pt x="0" y="648"/>
                      </a:lnTo>
                      <a:lnTo>
                        <a:pt x="0" y="648"/>
                      </a:lnTo>
                      <a:lnTo>
                        <a:pt x="2" y="650"/>
                      </a:lnTo>
                      <a:lnTo>
                        <a:pt x="4" y="654"/>
                      </a:lnTo>
                      <a:lnTo>
                        <a:pt x="4" y="654"/>
                      </a:lnTo>
                      <a:lnTo>
                        <a:pt x="4" y="654"/>
                      </a:lnTo>
                      <a:lnTo>
                        <a:pt x="4" y="654"/>
                      </a:lnTo>
                      <a:lnTo>
                        <a:pt x="14" y="650"/>
                      </a:lnTo>
                      <a:lnTo>
                        <a:pt x="14" y="650"/>
                      </a:lnTo>
                      <a:lnTo>
                        <a:pt x="30" y="642"/>
                      </a:lnTo>
                      <a:lnTo>
                        <a:pt x="32" y="646"/>
                      </a:lnTo>
                      <a:lnTo>
                        <a:pt x="36" y="646"/>
                      </a:lnTo>
                      <a:lnTo>
                        <a:pt x="36" y="646"/>
                      </a:lnTo>
                      <a:lnTo>
                        <a:pt x="74" y="632"/>
                      </a:lnTo>
                      <a:lnTo>
                        <a:pt x="110" y="616"/>
                      </a:lnTo>
                      <a:lnTo>
                        <a:pt x="94" y="678"/>
                      </a:lnTo>
                      <a:lnTo>
                        <a:pt x="104" y="680"/>
                      </a:lnTo>
                      <a:lnTo>
                        <a:pt x="124" y="606"/>
                      </a:lnTo>
                      <a:lnTo>
                        <a:pt x="124" y="606"/>
                      </a:lnTo>
                      <a:lnTo>
                        <a:pt x="148" y="592"/>
                      </a:lnTo>
                      <a:lnTo>
                        <a:pt x="148" y="592"/>
                      </a:lnTo>
                      <a:lnTo>
                        <a:pt x="176" y="586"/>
                      </a:lnTo>
                      <a:lnTo>
                        <a:pt x="148" y="696"/>
                      </a:lnTo>
                      <a:lnTo>
                        <a:pt x="160" y="698"/>
                      </a:lnTo>
                      <a:lnTo>
                        <a:pt x="194" y="582"/>
                      </a:lnTo>
                      <a:lnTo>
                        <a:pt x="194" y="582"/>
                      </a:lnTo>
                      <a:lnTo>
                        <a:pt x="212" y="580"/>
                      </a:lnTo>
                      <a:lnTo>
                        <a:pt x="228" y="578"/>
                      </a:lnTo>
                      <a:lnTo>
                        <a:pt x="228" y="578"/>
                      </a:lnTo>
                      <a:lnTo>
                        <a:pt x="246" y="580"/>
                      </a:lnTo>
                      <a:lnTo>
                        <a:pt x="262" y="584"/>
                      </a:lnTo>
                      <a:lnTo>
                        <a:pt x="262" y="584"/>
                      </a:lnTo>
                      <a:lnTo>
                        <a:pt x="228" y="600"/>
                      </a:lnTo>
                      <a:lnTo>
                        <a:pt x="212" y="610"/>
                      </a:lnTo>
                      <a:lnTo>
                        <a:pt x="206" y="616"/>
                      </a:lnTo>
                      <a:lnTo>
                        <a:pt x="206" y="618"/>
                      </a:lnTo>
                      <a:lnTo>
                        <a:pt x="206" y="622"/>
                      </a:lnTo>
                      <a:lnTo>
                        <a:pt x="210" y="622"/>
                      </a:lnTo>
                      <a:lnTo>
                        <a:pt x="210" y="622"/>
                      </a:lnTo>
                      <a:lnTo>
                        <a:pt x="218" y="620"/>
                      </a:lnTo>
                      <a:lnTo>
                        <a:pt x="256" y="604"/>
                      </a:lnTo>
                      <a:lnTo>
                        <a:pt x="256" y="604"/>
                      </a:lnTo>
                      <a:lnTo>
                        <a:pt x="268" y="600"/>
                      </a:lnTo>
                      <a:lnTo>
                        <a:pt x="278" y="600"/>
                      </a:lnTo>
                      <a:lnTo>
                        <a:pt x="278" y="600"/>
                      </a:lnTo>
                      <a:lnTo>
                        <a:pt x="282" y="600"/>
                      </a:lnTo>
                      <a:lnTo>
                        <a:pt x="282" y="600"/>
                      </a:lnTo>
                      <a:lnTo>
                        <a:pt x="288" y="610"/>
                      </a:lnTo>
                      <a:lnTo>
                        <a:pt x="292" y="624"/>
                      </a:lnTo>
                      <a:lnTo>
                        <a:pt x="292" y="624"/>
                      </a:lnTo>
                      <a:lnTo>
                        <a:pt x="298" y="670"/>
                      </a:lnTo>
                      <a:lnTo>
                        <a:pt x="302" y="676"/>
                      </a:lnTo>
                      <a:lnTo>
                        <a:pt x="304" y="676"/>
                      </a:lnTo>
                      <a:lnTo>
                        <a:pt x="306" y="676"/>
                      </a:lnTo>
                      <a:lnTo>
                        <a:pt x="308" y="674"/>
                      </a:lnTo>
                      <a:lnTo>
                        <a:pt x="308" y="674"/>
                      </a:lnTo>
                      <a:lnTo>
                        <a:pt x="308" y="672"/>
                      </a:lnTo>
                      <a:lnTo>
                        <a:pt x="308" y="664"/>
                      </a:lnTo>
                      <a:lnTo>
                        <a:pt x="308" y="610"/>
                      </a:lnTo>
                      <a:lnTo>
                        <a:pt x="308" y="610"/>
                      </a:lnTo>
                      <a:lnTo>
                        <a:pt x="318" y="620"/>
                      </a:lnTo>
                      <a:lnTo>
                        <a:pt x="328" y="634"/>
                      </a:lnTo>
                      <a:lnTo>
                        <a:pt x="336" y="652"/>
                      </a:lnTo>
                      <a:lnTo>
                        <a:pt x="344" y="670"/>
                      </a:lnTo>
                      <a:lnTo>
                        <a:pt x="262" y="756"/>
                      </a:lnTo>
                      <a:lnTo>
                        <a:pt x="270" y="764"/>
                      </a:lnTo>
                      <a:lnTo>
                        <a:pt x="350" y="688"/>
                      </a:lnTo>
                      <a:lnTo>
                        <a:pt x="350" y="688"/>
                      </a:lnTo>
                      <a:lnTo>
                        <a:pt x="358" y="720"/>
                      </a:lnTo>
                      <a:lnTo>
                        <a:pt x="358" y="720"/>
                      </a:lnTo>
                      <a:lnTo>
                        <a:pt x="358" y="742"/>
                      </a:lnTo>
                      <a:lnTo>
                        <a:pt x="306" y="796"/>
                      </a:lnTo>
                      <a:lnTo>
                        <a:pt x="312" y="802"/>
                      </a:lnTo>
                      <a:lnTo>
                        <a:pt x="358" y="758"/>
                      </a:lnTo>
                      <a:lnTo>
                        <a:pt x="358" y="758"/>
                      </a:lnTo>
                      <a:lnTo>
                        <a:pt x="362" y="798"/>
                      </a:lnTo>
                      <a:lnTo>
                        <a:pt x="368" y="836"/>
                      </a:lnTo>
                      <a:lnTo>
                        <a:pt x="368" y="840"/>
                      </a:lnTo>
                      <a:lnTo>
                        <a:pt x="372" y="840"/>
                      </a:lnTo>
                      <a:lnTo>
                        <a:pt x="374" y="840"/>
                      </a:lnTo>
                      <a:lnTo>
                        <a:pt x="374" y="840"/>
                      </a:lnTo>
                      <a:lnTo>
                        <a:pt x="374" y="858"/>
                      </a:lnTo>
                      <a:lnTo>
                        <a:pt x="374" y="868"/>
                      </a:lnTo>
                      <a:lnTo>
                        <a:pt x="374" y="868"/>
                      </a:lnTo>
                      <a:lnTo>
                        <a:pt x="374" y="868"/>
                      </a:lnTo>
                      <a:lnTo>
                        <a:pt x="378" y="868"/>
                      </a:lnTo>
                      <a:lnTo>
                        <a:pt x="382" y="868"/>
                      </a:lnTo>
                      <a:lnTo>
                        <a:pt x="382" y="868"/>
                      </a:lnTo>
                      <a:lnTo>
                        <a:pt x="382" y="868"/>
                      </a:lnTo>
                      <a:lnTo>
                        <a:pt x="382" y="858"/>
                      </a:lnTo>
                      <a:lnTo>
                        <a:pt x="382" y="858"/>
                      </a:lnTo>
                      <a:lnTo>
                        <a:pt x="384" y="840"/>
                      </a:lnTo>
                      <a:lnTo>
                        <a:pt x="386" y="840"/>
                      </a:lnTo>
                      <a:lnTo>
                        <a:pt x="390" y="840"/>
                      </a:lnTo>
                      <a:lnTo>
                        <a:pt x="392" y="836"/>
                      </a:lnTo>
                      <a:lnTo>
                        <a:pt x="392" y="836"/>
                      </a:lnTo>
                      <a:lnTo>
                        <a:pt x="398" y="798"/>
                      </a:lnTo>
                      <a:lnTo>
                        <a:pt x="400" y="758"/>
                      </a:lnTo>
                      <a:lnTo>
                        <a:pt x="448" y="802"/>
                      </a:lnTo>
                      <a:lnTo>
                        <a:pt x="454" y="796"/>
                      </a:lnTo>
                      <a:lnTo>
                        <a:pt x="402" y="740"/>
                      </a:lnTo>
                      <a:lnTo>
                        <a:pt x="402" y="740"/>
                      </a:lnTo>
                      <a:lnTo>
                        <a:pt x="402" y="712"/>
                      </a:lnTo>
                      <a:lnTo>
                        <a:pt x="402" y="712"/>
                      </a:lnTo>
                      <a:lnTo>
                        <a:pt x="408" y="684"/>
                      </a:lnTo>
                      <a:lnTo>
                        <a:pt x="490" y="764"/>
                      </a:lnTo>
                      <a:lnTo>
                        <a:pt x="498" y="756"/>
                      </a:lnTo>
                      <a:lnTo>
                        <a:pt x="414" y="668"/>
                      </a:lnTo>
                      <a:lnTo>
                        <a:pt x="414" y="668"/>
                      </a:lnTo>
                      <a:lnTo>
                        <a:pt x="422" y="650"/>
                      </a:lnTo>
                      <a:lnTo>
                        <a:pt x="430" y="634"/>
                      </a:lnTo>
                      <a:lnTo>
                        <a:pt x="438" y="620"/>
                      </a:lnTo>
                      <a:lnTo>
                        <a:pt x="450" y="610"/>
                      </a:lnTo>
                      <a:lnTo>
                        <a:pt x="450" y="610"/>
                      </a:lnTo>
                      <a:lnTo>
                        <a:pt x="448" y="664"/>
                      </a:lnTo>
                      <a:lnTo>
                        <a:pt x="448" y="672"/>
                      </a:lnTo>
                      <a:lnTo>
                        <a:pt x="450" y="674"/>
                      </a:lnTo>
                      <a:lnTo>
                        <a:pt x="450" y="676"/>
                      </a:lnTo>
                      <a:lnTo>
                        <a:pt x="452" y="676"/>
                      </a:lnTo>
                      <a:lnTo>
                        <a:pt x="452" y="676"/>
                      </a:lnTo>
                      <a:lnTo>
                        <a:pt x="456" y="676"/>
                      </a:lnTo>
                      <a:lnTo>
                        <a:pt x="458" y="670"/>
                      </a:lnTo>
                      <a:lnTo>
                        <a:pt x="466" y="624"/>
                      </a:lnTo>
                      <a:lnTo>
                        <a:pt x="466" y="624"/>
                      </a:lnTo>
                      <a:lnTo>
                        <a:pt x="468" y="610"/>
                      </a:lnTo>
                      <a:lnTo>
                        <a:pt x="474" y="600"/>
                      </a:lnTo>
                      <a:lnTo>
                        <a:pt x="474" y="600"/>
                      </a:lnTo>
                      <a:lnTo>
                        <a:pt x="478" y="600"/>
                      </a:lnTo>
                      <a:lnTo>
                        <a:pt x="478" y="600"/>
                      </a:lnTo>
                      <a:lnTo>
                        <a:pt x="488" y="600"/>
                      </a:lnTo>
                      <a:lnTo>
                        <a:pt x="500" y="604"/>
                      </a:lnTo>
                      <a:lnTo>
                        <a:pt x="500" y="604"/>
                      </a:lnTo>
                      <a:lnTo>
                        <a:pt x="538" y="620"/>
                      </a:lnTo>
                      <a:lnTo>
                        <a:pt x="548" y="622"/>
                      </a:lnTo>
                      <a:lnTo>
                        <a:pt x="550" y="622"/>
                      </a:lnTo>
                      <a:lnTo>
                        <a:pt x="552" y="618"/>
                      </a:lnTo>
                      <a:lnTo>
                        <a:pt x="552" y="618"/>
                      </a:lnTo>
                      <a:lnTo>
                        <a:pt x="552" y="616"/>
                      </a:lnTo>
                      <a:lnTo>
                        <a:pt x="546" y="610"/>
                      </a:lnTo>
                      <a:lnTo>
                        <a:pt x="528" y="600"/>
                      </a:lnTo>
                      <a:lnTo>
                        <a:pt x="496" y="584"/>
                      </a:lnTo>
                      <a:lnTo>
                        <a:pt x="496" y="584"/>
                      </a:lnTo>
                      <a:lnTo>
                        <a:pt x="510" y="580"/>
                      </a:lnTo>
                      <a:lnTo>
                        <a:pt x="528" y="578"/>
                      </a:lnTo>
                      <a:lnTo>
                        <a:pt x="528" y="578"/>
                      </a:lnTo>
                      <a:lnTo>
                        <a:pt x="546" y="580"/>
                      </a:lnTo>
                      <a:lnTo>
                        <a:pt x="566" y="582"/>
                      </a:lnTo>
                      <a:lnTo>
                        <a:pt x="600" y="696"/>
                      </a:lnTo>
                      <a:lnTo>
                        <a:pt x="610" y="692"/>
                      </a:lnTo>
                      <a:lnTo>
                        <a:pt x="584" y="586"/>
                      </a:lnTo>
                      <a:lnTo>
                        <a:pt x="584" y="586"/>
                      </a:lnTo>
                      <a:lnTo>
                        <a:pt x="616" y="594"/>
                      </a:lnTo>
                      <a:lnTo>
                        <a:pt x="616" y="594"/>
                      </a:lnTo>
                      <a:lnTo>
                        <a:pt x="634" y="606"/>
                      </a:lnTo>
                      <a:lnTo>
                        <a:pt x="656" y="678"/>
                      </a:lnTo>
                      <a:lnTo>
                        <a:pt x="666" y="676"/>
                      </a:lnTo>
                      <a:lnTo>
                        <a:pt x="650" y="614"/>
                      </a:lnTo>
                      <a:lnTo>
                        <a:pt x="650" y="614"/>
                      </a:lnTo>
                      <a:lnTo>
                        <a:pt x="684" y="630"/>
                      </a:lnTo>
                      <a:lnTo>
                        <a:pt x="722" y="644"/>
                      </a:lnTo>
                      <a:lnTo>
                        <a:pt x="724" y="646"/>
                      </a:lnTo>
                      <a:lnTo>
                        <a:pt x="726" y="642"/>
                      </a:lnTo>
                      <a:lnTo>
                        <a:pt x="726" y="642"/>
                      </a:lnTo>
                      <a:lnTo>
                        <a:pt x="728" y="642"/>
                      </a:lnTo>
                      <a:lnTo>
                        <a:pt x="728" y="642"/>
                      </a:lnTo>
                      <a:lnTo>
                        <a:pt x="744" y="650"/>
                      </a:lnTo>
                      <a:lnTo>
                        <a:pt x="752" y="654"/>
                      </a:lnTo>
                      <a:lnTo>
                        <a:pt x="752" y="654"/>
                      </a:lnTo>
                      <a:lnTo>
                        <a:pt x="752" y="654"/>
                      </a:lnTo>
                      <a:lnTo>
                        <a:pt x="752" y="654"/>
                      </a:lnTo>
                      <a:lnTo>
                        <a:pt x="754" y="650"/>
                      </a:lnTo>
                      <a:lnTo>
                        <a:pt x="756" y="648"/>
                      </a:lnTo>
                      <a:lnTo>
                        <a:pt x="756" y="648"/>
                      </a:lnTo>
                      <a:lnTo>
                        <a:pt x="756" y="648"/>
                      </a:lnTo>
                      <a:lnTo>
                        <a:pt x="756" y="648"/>
                      </a:lnTo>
                      <a:lnTo>
                        <a:pt x="748" y="642"/>
                      </a:lnTo>
                      <a:close/>
                      <a:moveTo>
                        <a:pt x="418" y="434"/>
                      </a:moveTo>
                      <a:lnTo>
                        <a:pt x="418" y="434"/>
                      </a:lnTo>
                      <a:lnTo>
                        <a:pt x="446" y="414"/>
                      </a:lnTo>
                      <a:lnTo>
                        <a:pt x="474" y="396"/>
                      </a:lnTo>
                      <a:lnTo>
                        <a:pt x="528" y="434"/>
                      </a:lnTo>
                      <a:lnTo>
                        <a:pt x="474" y="472"/>
                      </a:lnTo>
                      <a:lnTo>
                        <a:pt x="474" y="472"/>
                      </a:lnTo>
                      <a:lnTo>
                        <a:pt x="446" y="454"/>
                      </a:lnTo>
                      <a:lnTo>
                        <a:pt x="418" y="434"/>
                      </a:lnTo>
                      <a:lnTo>
                        <a:pt x="418" y="434"/>
                      </a:lnTo>
                      <a:close/>
                      <a:moveTo>
                        <a:pt x="398" y="400"/>
                      </a:moveTo>
                      <a:lnTo>
                        <a:pt x="398" y="400"/>
                      </a:lnTo>
                      <a:lnTo>
                        <a:pt x="394" y="366"/>
                      </a:lnTo>
                      <a:lnTo>
                        <a:pt x="392" y="332"/>
                      </a:lnTo>
                      <a:lnTo>
                        <a:pt x="454" y="304"/>
                      </a:lnTo>
                      <a:lnTo>
                        <a:pt x="460" y="370"/>
                      </a:lnTo>
                      <a:lnTo>
                        <a:pt x="460" y="370"/>
                      </a:lnTo>
                      <a:lnTo>
                        <a:pt x="430" y="386"/>
                      </a:lnTo>
                      <a:lnTo>
                        <a:pt x="398" y="400"/>
                      </a:lnTo>
                      <a:lnTo>
                        <a:pt x="398" y="400"/>
                      </a:lnTo>
                      <a:close/>
                      <a:moveTo>
                        <a:pt x="358" y="400"/>
                      </a:moveTo>
                      <a:lnTo>
                        <a:pt x="358" y="400"/>
                      </a:lnTo>
                      <a:lnTo>
                        <a:pt x="328" y="386"/>
                      </a:lnTo>
                      <a:lnTo>
                        <a:pt x="298" y="370"/>
                      </a:lnTo>
                      <a:lnTo>
                        <a:pt x="304" y="304"/>
                      </a:lnTo>
                      <a:lnTo>
                        <a:pt x="364" y="332"/>
                      </a:lnTo>
                      <a:lnTo>
                        <a:pt x="364" y="332"/>
                      </a:lnTo>
                      <a:lnTo>
                        <a:pt x="362" y="366"/>
                      </a:lnTo>
                      <a:lnTo>
                        <a:pt x="358" y="400"/>
                      </a:lnTo>
                      <a:lnTo>
                        <a:pt x="358" y="400"/>
                      </a:lnTo>
                      <a:close/>
                      <a:moveTo>
                        <a:pt x="338" y="434"/>
                      </a:moveTo>
                      <a:lnTo>
                        <a:pt x="338" y="434"/>
                      </a:lnTo>
                      <a:lnTo>
                        <a:pt x="312" y="454"/>
                      </a:lnTo>
                      <a:lnTo>
                        <a:pt x="284" y="472"/>
                      </a:lnTo>
                      <a:lnTo>
                        <a:pt x="228" y="434"/>
                      </a:lnTo>
                      <a:lnTo>
                        <a:pt x="284" y="396"/>
                      </a:lnTo>
                      <a:lnTo>
                        <a:pt x="284" y="396"/>
                      </a:lnTo>
                      <a:lnTo>
                        <a:pt x="312" y="414"/>
                      </a:lnTo>
                      <a:lnTo>
                        <a:pt x="338" y="434"/>
                      </a:lnTo>
                      <a:lnTo>
                        <a:pt x="338" y="434"/>
                      </a:lnTo>
                      <a:close/>
                      <a:moveTo>
                        <a:pt x="358" y="468"/>
                      </a:moveTo>
                      <a:lnTo>
                        <a:pt x="358" y="468"/>
                      </a:lnTo>
                      <a:lnTo>
                        <a:pt x="362" y="502"/>
                      </a:lnTo>
                      <a:lnTo>
                        <a:pt x="364" y="536"/>
                      </a:lnTo>
                      <a:lnTo>
                        <a:pt x="304" y="564"/>
                      </a:lnTo>
                      <a:lnTo>
                        <a:pt x="298" y="496"/>
                      </a:lnTo>
                      <a:lnTo>
                        <a:pt x="298" y="496"/>
                      </a:lnTo>
                      <a:lnTo>
                        <a:pt x="328" y="482"/>
                      </a:lnTo>
                      <a:lnTo>
                        <a:pt x="358" y="468"/>
                      </a:lnTo>
                      <a:lnTo>
                        <a:pt x="358" y="468"/>
                      </a:lnTo>
                      <a:close/>
                      <a:moveTo>
                        <a:pt x="398" y="468"/>
                      </a:moveTo>
                      <a:lnTo>
                        <a:pt x="398" y="468"/>
                      </a:lnTo>
                      <a:lnTo>
                        <a:pt x="430" y="482"/>
                      </a:lnTo>
                      <a:lnTo>
                        <a:pt x="460" y="498"/>
                      </a:lnTo>
                      <a:lnTo>
                        <a:pt x="454" y="564"/>
                      </a:lnTo>
                      <a:lnTo>
                        <a:pt x="392" y="536"/>
                      </a:lnTo>
                      <a:lnTo>
                        <a:pt x="392" y="536"/>
                      </a:lnTo>
                      <a:lnTo>
                        <a:pt x="394" y="502"/>
                      </a:lnTo>
                      <a:lnTo>
                        <a:pt x="398" y="468"/>
                      </a:lnTo>
                      <a:lnTo>
                        <a:pt x="398" y="468"/>
                      </a:lnTo>
                      <a:close/>
                    </a:path>
                  </a:pathLst>
                </a:custGeom>
                <a:solidFill>
                  <a:srgbClr val="FEFFFF">
                    <a:alpha val="3000"/>
                  </a:srgbClr>
                </a:solidFill>
                <a:ln>
                  <a:solidFill>
                    <a:srgbClr val="FEFFFF">
                      <a:alpha val="5000"/>
                    </a:srgbClr>
                  </a:solidFill>
                </a:ln>
                <a:effectLst>
                  <a:glow rad="101600">
                    <a:srgbClr val="FEFEFE">
                      <a:alpha val="6000"/>
                    </a:srgbClr>
                  </a:glow>
                </a:effectLst>
              </p:spPr>
              <p:txBody>
                <a:bodyPr vert="horz" wrap="square" lIns="91440" tIns="45720" rIns="91440" bIns="45720" numCol="1" anchor="t" anchorCtr="0" compatLnSpc="1"/>
                <a:lstStyle/>
                <a:p>
                  <a:endParaRPr lang="en-US"/>
                </a:p>
              </p:txBody>
            </p:sp>
            <p:sp>
              <p:nvSpPr>
                <p:cNvPr id="236" name="Freeform 29"/>
                <p:cNvSpPr>
                  <a:spLocks noChangeAspect="1"/>
                </p:cNvSpPr>
                <p:nvPr/>
              </p:nvSpPr>
              <p:spPr bwMode="auto">
                <a:xfrm rot="18879730">
                  <a:off x="8304829" y="977901"/>
                  <a:ext cx="642197" cy="728980"/>
                </a:xfrm>
                <a:custGeom>
                  <a:avLst/>
                  <a:gdLst>
                    <a:gd name="T0" fmla="*/ 738 w 740"/>
                    <a:gd name="T1" fmla="*/ 546 h 840"/>
                    <a:gd name="T2" fmla="*/ 598 w 740"/>
                    <a:gd name="T3" fmla="*/ 524 h 840"/>
                    <a:gd name="T4" fmla="*/ 564 w 740"/>
                    <a:gd name="T5" fmla="*/ 506 h 840"/>
                    <a:gd name="T6" fmla="*/ 510 w 740"/>
                    <a:gd name="T7" fmla="*/ 458 h 840"/>
                    <a:gd name="T8" fmla="*/ 486 w 740"/>
                    <a:gd name="T9" fmla="*/ 406 h 840"/>
                    <a:gd name="T10" fmla="*/ 558 w 740"/>
                    <a:gd name="T11" fmla="*/ 330 h 840"/>
                    <a:gd name="T12" fmla="*/ 724 w 740"/>
                    <a:gd name="T13" fmla="*/ 344 h 840"/>
                    <a:gd name="T14" fmla="*/ 736 w 740"/>
                    <a:gd name="T15" fmla="*/ 286 h 840"/>
                    <a:gd name="T16" fmla="*/ 740 w 740"/>
                    <a:gd name="T17" fmla="*/ 216 h 840"/>
                    <a:gd name="T18" fmla="*/ 650 w 740"/>
                    <a:gd name="T19" fmla="*/ 230 h 840"/>
                    <a:gd name="T20" fmla="*/ 606 w 740"/>
                    <a:gd name="T21" fmla="*/ 256 h 840"/>
                    <a:gd name="T22" fmla="*/ 556 w 740"/>
                    <a:gd name="T23" fmla="*/ 288 h 840"/>
                    <a:gd name="T24" fmla="*/ 512 w 740"/>
                    <a:gd name="T25" fmla="*/ 308 h 840"/>
                    <a:gd name="T26" fmla="*/ 442 w 740"/>
                    <a:gd name="T27" fmla="*/ 320 h 840"/>
                    <a:gd name="T28" fmla="*/ 414 w 740"/>
                    <a:gd name="T29" fmla="*/ 300 h 840"/>
                    <a:gd name="T30" fmla="*/ 390 w 740"/>
                    <a:gd name="T31" fmla="*/ 204 h 840"/>
                    <a:gd name="T32" fmla="*/ 392 w 740"/>
                    <a:gd name="T33" fmla="*/ 164 h 840"/>
                    <a:gd name="T34" fmla="*/ 392 w 740"/>
                    <a:gd name="T35" fmla="*/ 80 h 840"/>
                    <a:gd name="T36" fmla="*/ 378 w 740"/>
                    <a:gd name="T37" fmla="*/ 0 h 840"/>
                    <a:gd name="T38" fmla="*/ 350 w 740"/>
                    <a:gd name="T39" fmla="*/ 42 h 840"/>
                    <a:gd name="T40" fmla="*/ 348 w 740"/>
                    <a:gd name="T41" fmla="*/ 100 h 840"/>
                    <a:gd name="T42" fmla="*/ 350 w 740"/>
                    <a:gd name="T43" fmla="*/ 192 h 840"/>
                    <a:gd name="T44" fmla="*/ 352 w 740"/>
                    <a:gd name="T45" fmla="*/ 214 h 840"/>
                    <a:gd name="T46" fmla="*/ 316 w 740"/>
                    <a:gd name="T47" fmla="*/ 320 h 840"/>
                    <a:gd name="T48" fmla="*/ 254 w 740"/>
                    <a:gd name="T49" fmla="*/ 316 h 840"/>
                    <a:gd name="T50" fmla="*/ 196 w 740"/>
                    <a:gd name="T51" fmla="*/ 294 h 840"/>
                    <a:gd name="T52" fmla="*/ 162 w 740"/>
                    <a:gd name="T53" fmla="*/ 272 h 840"/>
                    <a:gd name="T54" fmla="*/ 90 w 740"/>
                    <a:gd name="T55" fmla="*/ 230 h 840"/>
                    <a:gd name="T56" fmla="*/ 2 w 740"/>
                    <a:gd name="T57" fmla="*/ 214 h 840"/>
                    <a:gd name="T58" fmla="*/ 36 w 740"/>
                    <a:gd name="T59" fmla="*/ 246 h 840"/>
                    <a:gd name="T60" fmla="*/ 84 w 740"/>
                    <a:gd name="T61" fmla="*/ 278 h 840"/>
                    <a:gd name="T62" fmla="*/ 166 w 740"/>
                    <a:gd name="T63" fmla="*/ 322 h 840"/>
                    <a:gd name="T64" fmla="*/ 186 w 740"/>
                    <a:gd name="T65" fmla="*/ 332 h 840"/>
                    <a:gd name="T66" fmla="*/ 260 w 740"/>
                    <a:gd name="T67" fmla="*/ 418 h 840"/>
                    <a:gd name="T68" fmla="*/ 208 w 740"/>
                    <a:gd name="T69" fmla="*/ 482 h 840"/>
                    <a:gd name="T70" fmla="*/ 164 w 740"/>
                    <a:gd name="T71" fmla="*/ 514 h 840"/>
                    <a:gd name="T72" fmla="*/ 84 w 740"/>
                    <a:gd name="T73" fmla="*/ 558 h 840"/>
                    <a:gd name="T74" fmla="*/ 36 w 740"/>
                    <a:gd name="T75" fmla="*/ 590 h 840"/>
                    <a:gd name="T76" fmla="*/ 16 w 740"/>
                    <a:gd name="T77" fmla="*/ 636 h 840"/>
                    <a:gd name="T78" fmla="*/ 108 w 740"/>
                    <a:gd name="T79" fmla="*/ 596 h 840"/>
                    <a:gd name="T80" fmla="*/ 144 w 740"/>
                    <a:gd name="T81" fmla="*/ 692 h 840"/>
                    <a:gd name="T82" fmla="*/ 204 w 740"/>
                    <a:gd name="T83" fmla="*/ 534 h 840"/>
                    <a:gd name="T84" fmla="*/ 300 w 740"/>
                    <a:gd name="T85" fmla="*/ 512 h 840"/>
                    <a:gd name="T86" fmla="*/ 328 w 740"/>
                    <a:gd name="T87" fmla="*/ 534 h 840"/>
                    <a:gd name="T88" fmla="*/ 352 w 740"/>
                    <a:gd name="T89" fmla="*/ 630 h 840"/>
                    <a:gd name="T90" fmla="*/ 350 w 740"/>
                    <a:gd name="T91" fmla="*/ 670 h 840"/>
                    <a:gd name="T92" fmla="*/ 350 w 740"/>
                    <a:gd name="T93" fmla="*/ 754 h 840"/>
                    <a:gd name="T94" fmla="*/ 364 w 740"/>
                    <a:gd name="T95" fmla="*/ 840 h 840"/>
                    <a:gd name="T96" fmla="*/ 384 w 740"/>
                    <a:gd name="T97" fmla="*/ 836 h 840"/>
                    <a:gd name="T98" fmla="*/ 394 w 740"/>
                    <a:gd name="T99" fmla="*/ 734 h 840"/>
                    <a:gd name="T100" fmla="*/ 496 w 740"/>
                    <a:gd name="T101" fmla="*/ 750 h 840"/>
                    <a:gd name="T102" fmla="*/ 390 w 740"/>
                    <a:gd name="T103" fmla="*/ 620 h 840"/>
                    <a:gd name="T104" fmla="*/ 420 w 740"/>
                    <a:gd name="T105" fmla="*/ 522 h 840"/>
                    <a:gd name="T106" fmla="*/ 464 w 740"/>
                    <a:gd name="T107" fmla="*/ 514 h 840"/>
                    <a:gd name="T108" fmla="*/ 546 w 740"/>
                    <a:gd name="T109" fmla="*/ 540 h 840"/>
                    <a:gd name="T110" fmla="*/ 580 w 740"/>
                    <a:gd name="T111" fmla="*/ 562 h 840"/>
                    <a:gd name="T112" fmla="*/ 652 w 740"/>
                    <a:gd name="T113" fmla="*/ 604 h 840"/>
                    <a:gd name="T114" fmla="*/ 740 w 740"/>
                    <a:gd name="T115" fmla="*/ 61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840">
                      <a:moveTo>
                        <a:pt x="738" y="614"/>
                      </a:moveTo>
                      <a:lnTo>
                        <a:pt x="738" y="614"/>
                      </a:lnTo>
                      <a:lnTo>
                        <a:pt x="706" y="588"/>
                      </a:lnTo>
                      <a:lnTo>
                        <a:pt x="672" y="564"/>
                      </a:lnTo>
                      <a:lnTo>
                        <a:pt x="738" y="546"/>
                      </a:lnTo>
                      <a:lnTo>
                        <a:pt x="734" y="536"/>
                      </a:lnTo>
                      <a:lnTo>
                        <a:pt x="658" y="556"/>
                      </a:lnTo>
                      <a:lnTo>
                        <a:pt x="658" y="556"/>
                      </a:lnTo>
                      <a:lnTo>
                        <a:pt x="628" y="538"/>
                      </a:lnTo>
                      <a:lnTo>
                        <a:pt x="598" y="524"/>
                      </a:lnTo>
                      <a:lnTo>
                        <a:pt x="726" y="488"/>
                      </a:lnTo>
                      <a:lnTo>
                        <a:pt x="722" y="476"/>
                      </a:lnTo>
                      <a:lnTo>
                        <a:pt x="576" y="512"/>
                      </a:lnTo>
                      <a:lnTo>
                        <a:pt x="576" y="512"/>
                      </a:lnTo>
                      <a:lnTo>
                        <a:pt x="564" y="506"/>
                      </a:lnTo>
                      <a:lnTo>
                        <a:pt x="564" y="506"/>
                      </a:lnTo>
                      <a:lnTo>
                        <a:pt x="556" y="502"/>
                      </a:lnTo>
                      <a:lnTo>
                        <a:pt x="556" y="502"/>
                      </a:lnTo>
                      <a:lnTo>
                        <a:pt x="532" y="480"/>
                      </a:lnTo>
                      <a:lnTo>
                        <a:pt x="510" y="458"/>
                      </a:lnTo>
                      <a:lnTo>
                        <a:pt x="492" y="438"/>
                      </a:lnTo>
                      <a:lnTo>
                        <a:pt x="486" y="426"/>
                      </a:lnTo>
                      <a:lnTo>
                        <a:pt x="482" y="418"/>
                      </a:lnTo>
                      <a:lnTo>
                        <a:pt x="482" y="418"/>
                      </a:lnTo>
                      <a:lnTo>
                        <a:pt x="486" y="406"/>
                      </a:lnTo>
                      <a:lnTo>
                        <a:pt x="492" y="396"/>
                      </a:lnTo>
                      <a:lnTo>
                        <a:pt x="510" y="374"/>
                      </a:lnTo>
                      <a:lnTo>
                        <a:pt x="532" y="352"/>
                      </a:lnTo>
                      <a:lnTo>
                        <a:pt x="558" y="330"/>
                      </a:lnTo>
                      <a:lnTo>
                        <a:pt x="558" y="330"/>
                      </a:lnTo>
                      <a:lnTo>
                        <a:pt x="564" y="326"/>
                      </a:lnTo>
                      <a:lnTo>
                        <a:pt x="564" y="326"/>
                      </a:lnTo>
                      <a:lnTo>
                        <a:pt x="578" y="320"/>
                      </a:lnTo>
                      <a:lnTo>
                        <a:pt x="720" y="354"/>
                      </a:lnTo>
                      <a:lnTo>
                        <a:pt x="724" y="344"/>
                      </a:lnTo>
                      <a:lnTo>
                        <a:pt x="600" y="308"/>
                      </a:lnTo>
                      <a:lnTo>
                        <a:pt x="600" y="308"/>
                      </a:lnTo>
                      <a:lnTo>
                        <a:pt x="658" y="276"/>
                      </a:lnTo>
                      <a:lnTo>
                        <a:pt x="734" y="294"/>
                      </a:lnTo>
                      <a:lnTo>
                        <a:pt x="736" y="286"/>
                      </a:lnTo>
                      <a:lnTo>
                        <a:pt x="672" y="266"/>
                      </a:lnTo>
                      <a:lnTo>
                        <a:pt x="672" y="266"/>
                      </a:lnTo>
                      <a:lnTo>
                        <a:pt x="706" y="244"/>
                      </a:lnTo>
                      <a:lnTo>
                        <a:pt x="738" y="218"/>
                      </a:lnTo>
                      <a:lnTo>
                        <a:pt x="740" y="216"/>
                      </a:lnTo>
                      <a:lnTo>
                        <a:pt x="728" y="196"/>
                      </a:lnTo>
                      <a:lnTo>
                        <a:pt x="726" y="198"/>
                      </a:lnTo>
                      <a:lnTo>
                        <a:pt x="726" y="198"/>
                      </a:lnTo>
                      <a:lnTo>
                        <a:pt x="686" y="212"/>
                      </a:lnTo>
                      <a:lnTo>
                        <a:pt x="650" y="230"/>
                      </a:lnTo>
                      <a:lnTo>
                        <a:pt x="666" y="164"/>
                      </a:lnTo>
                      <a:lnTo>
                        <a:pt x="656" y="162"/>
                      </a:lnTo>
                      <a:lnTo>
                        <a:pt x="634" y="238"/>
                      </a:lnTo>
                      <a:lnTo>
                        <a:pt x="634" y="238"/>
                      </a:lnTo>
                      <a:lnTo>
                        <a:pt x="606" y="256"/>
                      </a:lnTo>
                      <a:lnTo>
                        <a:pt x="578" y="272"/>
                      </a:lnTo>
                      <a:lnTo>
                        <a:pt x="608" y="146"/>
                      </a:lnTo>
                      <a:lnTo>
                        <a:pt x="598" y="142"/>
                      </a:lnTo>
                      <a:lnTo>
                        <a:pt x="556" y="288"/>
                      </a:lnTo>
                      <a:lnTo>
                        <a:pt x="556" y="288"/>
                      </a:lnTo>
                      <a:lnTo>
                        <a:pt x="546" y="294"/>
                      </a:lnTo>
                      <a:lnTo>
                        <a:pt x="546" y="294"/>
                      </a:lnTo>
                      <a:lnTo>
                        <a:pt x="538" y="298"/>
                      </a:lnTo>
                      <a:lnTo>
                        <a:pt x="538" y="298"/>
                      </a:lnTo>
                      <a:lnTo>
                        <a:pt x="512" y="308"/>
                      </a:lnTo>
                      <a:lnTo>
                        <a:pt x="486" y="314"/>
                      </a:lnTo>
                      <a:lnTo>
                        <a:pt x="462" y="318"/>
                      </a:lnTo>
                      <a:lnTo>
                        <a:pt x="442" y="320"/>
                      </a:lnTo>
                      <a:lnTo>
                        <a:pt x="442" y="320"/>
                      </a:lnTo>
                      <a:lnTo>
                        <a:pt x="442" y="320"/>
                      </a:lnTo>
                      <a:lnTo>
                        <a:pt x="442" y="320"/>
                      </a:lnTo>
                      <a:lnTo>
                        <a:pt x="426" y="320"/>
                      </a:lnTo>
                      <a:lnTo>
                        <a:pt x="426" y="320"/>
                      </a:lnTo>
                      <a:lnTo>
                        <a:pt x="420" y="310"/>
                      </a:lnTo>
                      <a:lnTo>
                        <a:pt x="414" y="300"/>
                      </a:lnTo>
                      <a:lnTo>
                        <a:pt x="404" y="274"/>
                      </a:lnTo>
                      <a:lnTo>
                        <a:pt x="396" y="244"/>
                      </a:lnTo>
                      <a:lnTo>
                        <a:pt x="388" y="210"/>
                      </a:lnTo>
                      <a:lnTo>
                        <a:pt x="388" y="210"/>
                      </a:lnTo>
                      <a:lnTo>
                        <a:pt x="390" y="204"/>
                      </a:lnTo>
                      <a:lnTo>
                        <a:pt x="390" y="204"/>
                      </a:lnTo>
                      <a:lnTo>
                        <a:pt x="390" y="190"/>
                      </a:lnTo>
                      <a:lnTo>
                        <a:pt x="492" y="84"/>
                      </a:lnTo>
                      <a:lnTo>
                        <a:pt x="484" y="76"/>
                      </a:lnTo>
                      <a:lnTo>
                        <a:pt x="392" y="164"/>
                      </a:lnTo>
                      <a:lnTo>
                        <a:pt x="392" y="164"/>
                      </a:lnTo>
                      <a:lnTo>
                        <a:pt x="392" y="98"/>
                      </a:lnTo>
                      <a:lnTo>
                        <a:pt x="446" y="42"/>
                      </a:lnTo>
                      <a:lnTo>
                        <a:pt x="440" y="36"/>
                      </a:lnTo>
                      <a:lnTo>
                        <a:pt x="392" y="80"/>
                      </a:lnTo>
                      <a:lnTo>
                        <a:pt x="392" y="80"/>
                      </a:lnTo>
                      <a:lnTo>
                        <a:pt x="388" y="40"/>
                      </a:lnTo>
                      <a:lnTo>
                        <a:pt x="382" y="2"/>
                      </a:lnTo>
                      <a:lnTo>
                        <a:pt x="382" y="0"/>
                      </a:lnTo>
                      <a:lnTo>
                        <a:pt x="378" y="0"/>
                      </a:lnTo>
                      <a:lnTo>
                        <a:pt x="362" y="0"/>
                      </a:lnTo>
                      <a:lnTo>
                        <a:pt x="358" y="0"/>
                      </a:lnTo>
                      <a:lnTo>
                        <a:pt x="358" y="2"/>
                      </a:lnTo>
                      <a:lnTo>
                        <a:pt x="358" y="2"/>
                      </a:lnTo>
                      <a:lnTo>
                        <a:pt x="350" y="42"/>
                      </a:lnTo>
                      <a:lnTo>
                        <a:pt x="348" y="82"/>
                      </a:lnTo>
                      <a:lnTo>
                        <a:pt x="300" y="36"/>
                      </a:lnTo>
                      <a:lnTo>
                        <a:pt x="292" y="42"/>
                      </a:lnTo>
                      <a:lnTo>
                        <a:pt x="348" y="100"/>
                      </a:lnTo>
                      <a:lnTo>
                        <a:pt x="348" y="100"/>
                      </a:lnTo>
                      <a:lnTo>
                        <a:pt x="348" y="134"/>
                      </a:lnTo>
                      <a:lnTo>
                        <a:pt x="350" y="166"/>
                      </a:lnTo>
                      <a:lnTo>
                        <a:pt x="254" y="76"/>
                      </a:lnTo>
                      <a:lnTo>
                        <a:pt x="246" y="84"/>
                      </a:lnTo>
                      <a:lnTo>
                        <a:pt x="350" y="192"/>
                      </a:lnTo>
                      <a:lnTo>
                        <a:pt x="350" y="192"/>
                      </a:lnTo>
                      <a:lnTo>
                        <a:pt x="352" y="204"/>
                      </a:lnTo>
                      <a:lnTo>
                        <a:pt x="352" y="204"/>
                      </a:lnTo>
                      <a:lnTo>
                        <a:pt x="352" y="214"/>
                      </a:lnTo>
                      <a:lnTo>
                        <a:pt x="352" y="214"/>
                      </a:lnTo>
                      <a:lnTo>
                        <a:pt x="346" y="246"/>
                      </a:lnTo>
                      <a:lnTo>
                        <a:pt x="338" y="276"/>
                      </a:lnTo>
                      <a:lnTo>
                        <a:pt x="328" y="302"/>
                      </a:lnTo>
                      <a:lnTo>
                        <a:pt x="322" y="312"/>
                      </a:lnTo>
                      <a:lnTo>
                        <a:pt x="316" y="320"/>
                      </a:lnTo>
                      <a:lnTo>
                        <a:pt x="316" y="320"/>
                      </a:lnTo>
                      <a:lnTo>
                        <a:pt x="300" y="322"/>
                      </a:lnTo>
                      <a:lnTo>
                        <a:pt x="300" y="322"/>
                      </a:lnTo>
                      <a:lnTo>
                        <a:pt x="278" y="320"/>
                      </a:lnTo>
                      <a:lnTo>
                        <a:pt x="254" y="316"/>
                      </a:lnTo>
                      <a:lnTo>
                        <a:pt x="228" y="308"/>
                      </a:lnTo>
                      <a:lnTo>
                        <a:pt x="200" y="298"/>
                      </a:lnTo>
                      <a:lnTo>
                        <a:pt x="200" y="298"/>
                      </a:lnTo>
                      <a:lnTo>
                        <a:pt x="196" y="294"/>
                      </a:lnTo>
                      <a:lnTo>
                        <a:pt x="196" y="294"/>
                      </a:lnTo>
                      <a:lnTo>
                        <a:pt x="184" y="286"/>
                      </a:lnTo>
                      <a:lnTo>
                        <a:pt x="142" y="146"/>
                      </a:lnTo>
                      <a:lnTo>
                        <a:pt x="130" y="148"/>
                      </a:lnTo>
                      <a:lnTo>
                        <a:pt x="162" y="272"/>
                      </a:lnTo>
                      <a:lnTo>
                        <a:pt x="162" y="272"/>
                      </a:lnTo>
                      <a:lnTo>
                        <a:pt x="106" y="240"/>
                      </a:lnTo>
                      <a:lnTo>
                        <a:pt x="84" y="164"/>
                      </a:lnTo>
                      <a:lnTo>
                        <a:pt x="74" y="166"/>
                      </a:lnTo>
                      <a:lnTo>
                        <a:pt x="90" y="230"/>
                      </a:lnTo>
                      <a:lnTo>
                        <a:pt x="90" y="230"/>
                      </a:lnTo>
                      <a:lnTo>
                        <a:pt x="54" y="214"/>
                      </a:lnTo>
                      <a:lnTo>
                        <a:pt x="16" y="198"/>
                      </a:lnTo>
                      <a:lnTo>
                        <a:pt x="12" y="198"/>
                      </a:lnTo>
                      <a:lnTo>
                        <a:pt x="10" y="200"/>
                      </a:lnTo>
                      <a:lnTo>
                        <a:pt x="2" y="214"/>
                      </a:lnTo>
                      <a:lnTo>
                        <a:pt x="2" y="214"/>
                      </a:lnTo>
                      <a:lnTo>
                        <a:pt x="0" y="218"/>
                      </a:lnTo>
                      <a:lnTo>
                        <a:pt x="4" y="220"/>
                      </a:lnTo>
                      <a:lnTo>
                        <a:pt x="4" y="220"/>
                      </a:lnTo>
                      <a:lnTo>
                        <a:pt x="36" y="246"/>
                      </a:lnTo>
                      <a:lnTo>
                        <a:pt x="70" y="270"/>
                      </a:lnTo>
                      <a:lnTo>
                        <a:pt x="4" y="288"/>
                      </a:lnTo>
                      <a:lnTo>
                        <a:pt x="6" y="298"/>
                      </a:lnTo>
                      <a:lnTo>
                        <a:pt x="84" y="278"/>
                      </a:lnTo>
                      <a:lnTo>
                        <a:pt x="84" y="278"/>
                      </a:lnTo>
                      <a:lnTo>
                        <a:pt x="114" y="296"/>
                      </a:lnTo>
                      <a:lnTo>
                        <a:pt x="142" y="310"/>
                      </a:lnTo>
                      <a:lnTo>
                        <a:pt x="16" y="346"/>
                      </a:lnTo>
                      <a:lnTo>
                        <a:pt x="20" y="358"/>
                      </a:lnTo>
                      <a:lnTo>
                        <a:pt x="166" y="322"/>
                      </a:lnTo>
                      <a:lnTo>
                        <a:pt x="166" y="322"/>
                      </a:lnTo>
                      <a:lnTo>
                        <a:pt x="178" y="328"/>
                      </a:lnTo>
                      <a:lnTo>
                        <a:pt x="178" y="328"/>
                      </a:lnTo>
                      <a:lnTo>
                        <a:pt x="186" y="332"/>
                      </a:lnTo>
                      <a:lnTo>
                        <a:pt x="186" y="332"/>
                      </a:lnTo>
                      <a:lnTo>
                        <a:pt x="210" y="354"/>
                      </a:lnTo>
                      <a:lnTo>
                        <a:pt x="232" y="376"/>
                      </a:lnTo>
                      <a:lnTo>
                        <a:pt x="250" y="396"/>
                      </a:lnTo>
                      <a:lnTo>
                        <a:pt x="256" y="408"/>
                      </a:lnTo>
                      <a:lnTo>
                        <a:pt x="260" y="418"/>
                      </a:lnTo>
                      <a:lnTo>
                        <a:pt x="260" y="418"/>
                      </a:lnTo>
                      <a:lnTo>
                        <a:pt x="256" y="428"/>
                      </a:lnTo>
                      <a:lnTo>
                        <a:pt x="248" y="438"/>
                      </a:lnTo>
                      <a:lnTo>
                        <a:pt x="232" y="460"/>
                      </a:lnTo>
                      <a:lnTo>
                        <a:pt x="208" y="482"/>
                      </a:lnTo>
                      <a:lnTo>
                        <a:pt x="184" y="504"/>
                      </a:lnTo>
                      <a:lnTo>
                        <a:pt x="184" y="504"/>
                      </a:lnTo>
                      <a:lnTo>
                        <a:pt x="178" y="508"/>
                      </a:lnTo>
                      <a:lnTo>
                        <a:pt x="178" y="508"/>
                      </a:lnTo>
                      <a:lnTo>
                        <a:pt x="164" y="514"/>
                      </a:lnTo>
                      <a:lnTo>
                        <a:pt x="22" y="480"/>
                      </a:lnTo>
                      <a:lnTo>
                        <a:pt x="18" y="490"/>
                      </a:lnTo>
                      <a:lnTo>
                        <a:pt x="142" y="526"/>
                      </a:lnTo>
                      <a:lnTo>
                        <a:pt x="142" y="526"/>
                      </a:lnTo>
                      <a:lnTo>
                        <a:pt x="84" y="558"/>
                      </a:lnTo>
                      <a:lnTo>
                        <a:pt x="8" y="540"/>
                      </a:lnTo>
                      <a:lnTo>
                        <a:pt x="6" y="548"/>
                      </a:lnTo>
                      <a:lnTo>
                        <a:pt x="68" y="568"/>
                      </a:lnTo>
                      <a:lnTo>
                        <a:pt x="68" y="568"/>
                      </a:lnTo>
                      <a:lnTo>
                        <a:pt x="36" y="590"/>
                      </a:lnTo>
                      <a:lnTo>
                        <a:pt x="4" y="616"/>
                      </a:lnTo>
                      <a:lnTo>
                        <a:pt x="2" y="618"/>
                      </a:lnTo>
                      <a:lnTo>
                        <a:pt x="14" y="638"/>
                      </a:lnTo>
                      <a:lnTo>
                        <a:pt x="16" y="636"/>
                      </a:lnTo>
                      <a:lnTo>
                        <a:pt x="16" y="636"/>
                      </a:lnTo>
                      <a:lnTo>
                        <a:pt x="56" y="622"/>
                      </a:lnTo>
                      <a:lnTo>
                        <a:pt x="92" y="604"/>
                      </a:lnTo>
                      <a:lnTo>
                        <a:pt x="76" y="670"/>
                      </a:lnTo>
                      <a:lnTo>
                        <a:pt x="86" y="672"/>
                      </a:lnTo>
                      <a:lnTo>
                        <a:pt x="108" y="596"/>
                      </a:lnTo>
                      <a:lnTo>
                        <a:pt x="108" y="596"/>
                      </a:lnTo>
                      <a:lnTo>
                        <a:pt x="136" y="578"/>
                      </a:lnTo>
                      <a:lnTo>
                        <a:pt x="164" y="562"/>
                      </a:lnTo>
                      <a:lnTo>
                        <a:pt x="132" y="688"/>
                      </a:lnTo>
                      <a:lnTo>
                        <a:pt x="144" y="692"/>
                      </a:lnTo>
                      <a:lnTo>
                        <a:pt x="186" y="546"/>
                      </a:lnTo>
                      <a:lnTo>
                        <a:pt x="186" y="546"/>
                      </a:lnTo>
                      <a:lnTo>
                        <a:pt x="196" y="540"/>
                      </a:lnTo>
                      <a:lnTo>
                        <a:pt x="196" y="540"/>
                      </a:lnTo>
                      <a:lnTo>
                        <a:pt x="204" y="534"/>
                      </a:lnTo>
                      <a:lnTo>
                        <a:pt x="204" y="534"/>
                      </a:lnTo>
                      <a:lnTo>
                        <a:pt x="230" y="526"/>
                      </a:lnTo>
                      <a:lnTo>
                        <a:pt x="256" y="518"/>
                      </a:lnTo>
                      <a:lnTo>
                        <a:pt x="280" y="514"/>
                      </a:lnTo>
                      <a:lnTo>
                        <a:pt x="300" y="512"/>
                      </a:lnTo>
                      <a:lnTo>
                        <a:pt x="300" y="512"/>
                      </a:lnTo>
                      <a:lnTo>
                        <a:pt x="316" y="514"/>
                      </a:lnTo>
                      <a:lnTo>
                        <a:pt x="316" y="514"/>
                      </a:lnTo>
                      <a:lnTo>
                        <a:pt x="322" y="522"/>
                      </a:lnTo>
                      <a:lnTo>
                        <a:pt x="328" y="534"/>
                      </a:lnTo>
                      <a:lnTo>
                        <a:pt x="338" y="560"/>
                      </a:lnTo>
                      <a:lnTo>
                        <a:pt x="346" y="590"/>
                      </a:lnTo>
                      <a:lnTo>
                        <a:pt x="352" y="624"/>
                      </a:lnTo>
                      <a:lnTo>
                        <a:pt x="352" y="624"/>
                      </a:lnTo>
                      <a:lnTo>
                        <a:pt x="352" y="630"/>
                      </a:lnTo>
                      <a:lnTo>
                        <a:pt x="352" y="630"/>
                      </a:lnTo>
                      <a:lnTo>
                        <a:pt x="352" y="644"/>
                      </a:lnTo>
                      <a:lnTo>
                        <a:pt x="250" y="750"/>
                      </a:lnTo>
                      <a:lnTo>
                        <a:pt x="258" y="760"/>
                      </a:lnTo>
                      <a:lnTo>
                        <a:pt x="350" y="670"/>
                      </a:lnTo>
                      <a:lnTo>
                        <a:pt x="350" y="670"/>
                      </a:lnTo>
                      <a:lnTo>
                        <a:pt x="350" y="736"/>
                      </a:lnTo>
                      <a:lnTo>
                        <a:pt x="296" y="792"/>
                      </a:lnTo>
                      <a:lnTo>
                        <a:pt x="302" y="800"/>
                      </a:lnTo>
                      <a:lnTo>
                        <a:pt x="350" y="754"/>
                      </a:lnTo>
                      <a:lnTo>
                        <a:pt x="350" y="754"/>
                      </a:lnTo>
                      <a:lnTo>
                        <a:pt x="352" y="794"/>
                      </a:lnTo>
                      <a:lnTo>
                        <a:pt x="360" y="836"/>
                      </a:lnTo>
                      <a:lnTo>
                        <a:pt x="360" y="840"/>
                      </a:lnTo>
                      <a:lnTo>
                        <a:pt x="364" y="840"/>
                      </a:lnTo>
                      <a:lnTo>
                        <a:pt x="364" y="840"/>
                      </a:lnTo>
                      <a:lnTo>
                        <a:pt x="368" y="840"/>
                      </a:lnTo>
                      <a:lnTo>
                        <a:pt x="384" y="840"/>
                      </a:lnTo>
                      <a:lnTo>
                        <a:pt x="384" y="836"/>
                      </a:lnTo>
                      <a:lnTo>
                        <a:pt x="384" y="836"/>
                      </a:lnTo>
                      <a:lnTo>
                        <a:pt x="390" y="794"/>
                      </a:lnTo>
                      <a:lnTo>
                        <a:pt x="394" y="752"/>
                      </a:lnTo>
                      <a:lnTo>
                        <a:pt x="442" y="800"/>
                      </a:lnTo>
                      <a:lnTo>
                        <a:pt x="450" y="792"/>
                      </a:lnTo>
                      <a:lnTo>
                        <a:pt x="394" y="734"/>
                      </a:lnTo>
                      <a:lnTo>
                        <a:pt x="394" y="734"/>
                      </a:lnTo>
                      <a:lnTo>
                        <a:pt x="394" y="700"/>
                      </a:lnTo>
                      <a:lnTo>
                        <a:pt x="392" y="668"/>
                      </a:lnTo>
                      <a:lnTo>
                        <a:pt x="486" y="760"/>
                      </a:lnTo>
                      <a:lnTo>
                        <a:pt x="496" y="750"/>
                      </a:lnTo>
                      <a:lnTo>
                        <a:pt x="390" y="642"/>
                      </a:lnTo>
                      <a:lnTo>
                        <a:pt x="390" y="642"/>
                      </a:lnTo>
                      <a:lnTo>
                        <a:pt x="390" y="630"/>
                      </a:lnTo>
                      <a:lnTo>
                        <a:pt x="390" y="630"/>
                      </a:lnTo>
                      <a:lnTo>
                        <a:pt x="390" y="620"/>
                      </a:lnTo>
                      <a:lnTo>
                        <a:pt x="390" y="620"/>
                      </a:lnTo>
                      <a:lnTo>
                        <a:pt x="396" y="588"/>
                      </a:lnTo>
                      <a:lnTo>
                        <a:pt x="404" y="558"/>
                      </a:lnTo>
                      <a:lnTo>
                        <a:pt x="414" y="532"/>
                      </a:lnTo>
                      <a:lnTo>
                        <a:pt x="420" y="522"/>
                      </a:lnTo>
                      <a:lnTo>
                        <a:pt x="426" y="514"/>
                      </a:lnTo>
                      <a:lnTo>
                        <a:pt x="426" y="514"/>
                      </a:lnTo>
                      <a:lnTo>
                        <a:pt x="442" y="512"/>
                      </a:lnTo>
                      <a:lnTo>
                        <a:pt x="442" y="512"/>
                      </a:lnTo>
                      <a:lnTo>
                        <a:pt x="464" y="514"/>
                      </a:lnTo>
                      <a:lnTo>
                        <a:pt x="488" y="518"/>
                      </a:lnTo>
                      <a:lnTo>
                        <a:pt x="514" y="526"/>
                      </a:lnTo>
                      <a:lnTo>
                        <a:pt x="540" y="536"/>
                      </a:lnTo>
                      <a:lnTo>
                        <a:pt x="540" y="536"/>
                      </a:lnTo>
                      <a:lnTo>
                        <a:pt x="546" y="540"/>
                      </a:lnTo>
                      <a:lnTo>
                        <a:pt x="546" y="540"/>
                      </a:lnTo>
                      <a:lnTo>
                        <a:pt x="558" y="548"/>
                      </a:lnTo>
                      <a:lnTo>
                        <a:pt x="600" y="688"/>
                      </a:lnTo>
                      <a:lnTo>
                        <a:pt x="610" y="686"/>
                      </a:lnTo>
                      <a:lnTo>
                        <a:pt x="580" y="562"/>
                      </a:lnTo>
                      <a:lnTo>
                        <a:pt x="580" y="562"/>
                      </a:lnTo>
                      <a:lnTo>
                        <a:pt x="636" y="596"/>
                      </a:lnTo>
                      <a:lnTo>
                        <a:pt x="658" y="670"/>
                      </a:lnTo>
                      <a:lnTo>
                        <a:pt x="668" y="668"/>
                      </a:lnTo>
                      <a:lnTo>
                        <a:pt x="652" y="604"/>
                      </a:lnTo>
                      <a:lnTo>
                        <a:pt x="652" y="604"/>
                      </a:lnTo>
                      <a:lnTo>
                        <a:pt x="688" y="620"/>
                      </a:lnTo>
                      <a:lnTo>
                        <a:pt x="726" y="636"/>
                      </a:lnTo>
                      <a:lnTo>
                        <a:pt x="730" y="636"/>
                      </a:lnTo>
                      <a:lnTo>
                        <a:pt x="740" y="616"/>
                      </a:lnTo>
                      <a:lnTo>
                        <a:pt x="738" y="614"/>
                      </a:lnTo>
                      <a:close/>
                    </a:path>
                  </a:pathLst>
                </a:custGeom>
                <a:solidFill>
                  <a:srgbClr val="FEFFFF">
                    <a:alpha val="2000"/>
                  </a:srgbClr>
                </a:solidFill>
                <a:ln>
                  <a:noFill/>
                </a:ln>
                <a:effectLst>
                  <a:glow rad="101600">
                    <a:srgbClr val="FEFEFE">
                      <a:alpha val="4000"/>
                    </a:srgbClr>
                  </a:glo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7" name="Freeform 33"/>
                <p:cNvSpPr>
                  <a:spLocks noChangeAspect="1"/>
                </p:cNvSpPr>
                <p:nvPr/>
              </p:nvSpPr>
              <p:spPr bwMode="auto">
                <a:xfrm rot="21141884">
                  <a:off x="7350347" y="4152407"/>
                  <a:ext cx="911585" cy="1033130"/>
                </a:xfrm>
                <a:custGeom>
                  <a:avLst/>
                  <a:gdLst>
                    <a:gd name="T0" fmla="*/ 646 w 660"/>
                    <a:gd name="T1" fmla="*/ 570 h 748"/>
                    <a:gd name="T2" fmla="*/ 518 w 660"/>
                    <a:gd name="T3" fmla="*/ 506 h 748"/>
                    <a:gd name="T4" fmla="*/ 430 w 660"/>
                    <a:gd name="T5" fmla="*/ 450 h 748"/>
                    <a:gd name="T6" fmla="*/ 404 w 660"/>
                    <a:gd name="T7" fmla="*/ 468 h 748"/>
                    <a:gd name="T8" fmla="*/ 446 w 660"/>
                    <a:gd name="T9" fmla="*/ 582 h 748"/>
                    <a:gd name="T10" fmla="*/ 372 w 660"/>
                    <a:gd name="T11" fmla="*/ 462 h 748"/>
                    <a:gd name="T12" fmla="*/ 344 w 660"/>
                    <a:gd name="T13" fmla="*/ 526 h 748"/>
                    <a:gd name="T14" fmla="*/ 348 w 660"/>
                    <a:gd name="T15" fmla="*/ 598 h 748"/>
                    <a:gd name="T16" fmla="*/ 342 w 660"/>
                    <a:gd name="T17" fmla="*/ 746 h 748"/>
                    <a:gd name="T18" fmla="*/ 314 w 660"/>
                    <a:gd name="T19" fmla="*/ 710 h 748"/>
                    <a:gd name="T20" fmla="*/ 230 w 660"/>
                    <a:gd name="T21" fmla="*/ 680 h 748"/>
                    <a:gd name="T22" fmla="*/ 316 w 660"/>
                    <a:gd name="T23" fmla="*/ 460 h 748"/>
                    <a:gd name="T24" fmla="*/ 270 w 660"/>
                    <a:gd name="T25" fmla="*/ 510 h 748"/>
                    <a:gd name="T26" fmla="*/ 208 w 660"/>
                    <a:gd name="T27" fmla="*/ 576 h 748"/>
                    <a:gd name="T28" fmla="*/ 276 w 660"/>
                    <a:gd name="T29" fmla="*/ 450 h 748"/>
                    <a:gd name="T30" fmla="*/ 174 w 660"/>
                    <a:gd name="T31" fmla="*/ 482 h 748"/>
                    <a:gd name="T32" fmla="*/ 76 w 660"/>
                    <a:gd name="T33" fmla="*/ 602 h 748"/>
                    <a:gd name="T34" fmla="*/ 10 w 660"/>
                    <a:gd name="T35" fmla="*/ 566 h 748"/>
                    <a:gd name="T36" fmla="*/ 60 w 660"/>
                    <a:gd name="T37" fmla="*/ 506 h 748"/>
                    <a:gd name="T38" fmla="*/ 18 w 660"/>
                    <a:gd name="T39" fmla="*/ 428 h 748"/>
                    <a:gd name="T40" fmla="*/ 280 w 660"/>
                    <a:gd name="T41" fmla="*/ 382 h 748"/>
                    <a:gd name="T42" fmla="*/ 214 w 660"/>
                    <a:gd name="T43" fmla="*/ 386 h 748"/>
                    <a:gd name="T44" fmla="*/ 90 w 660"/>
                    <a:gd name="T45" fmla="*/ 366 h 748"/>
                    <a:gd name="T46" fmla="*/ 212 w 660"/>
                    <a:gd name="T47" fmla="*/ 360 h 748"/>
                    <a:gd name="T48" fmla="*/ 252 w 660"/>
                    <a:gd name="T49" fmla="*/ 342 h 748"/>
                    <a:gd name="T50" fmla="*/ 128 w 660"/>
                    <a:gd name="T51" fmla="*/ 278 h 748"/>
                    <a:gd name="T52" fmla="*/ 32 w 660"/>
                    <a:gd name="T53" fmla="*/ 220 h 748"/>
                    <a:gd name="T54" fmla="*/ 16 w 660"/>
                    <a:gd name="T55" fmla="*/ 178 h 748"/>
                    <a:gd name="T56" fmla="*/ 96 w 660"/>
                    <a:gd name="T57" fmla="*/ 214 h 748"/>
                    <a:gd name="T58" fmla="*/ 176 w 660"/>
                    <a:gd name="T59" fmla="*/ 264 h 748"/>
                    <a:gd name="T60" fmla="*/ 272 w 660"/>
                    <a:gd name="T61" fmla="*/ 292 h 748"/>
                    <a:gd name="T62" fmla="*/ 202 w 660"/>
                    <a:gd name="T63" fmla="*/ 168 h 748"/>
                    <a:gd name="T64" fmla="*/ 282 w 660"/>
                    <a:gd name="T65" fmla="*/ 262 h 748"/>
                    <a:gd name="T66" fmla="*/ 318 w 660"/>
                    <a:gd name="T67" fmla="*/ 290 h 748"/>
                    <a:gd name="T68" fmla="*/ 312 w 660"/>
                    <a:gd name="T69" fmla="*/ 150 h 748"/>
                    <a:gd name="T70" fmla="*/ 314 w 660"/>
                    <a:gd name="T71" fmla="*/ 38 h 748"/>
                    <a:gd name="T72" fmla="*/ 342 w 660"/>
                    <a:gd name="T73" fmla="*/ 2 h 748"/>
                    <a:gd name="T74" fmla="*/ 352 w 660"/>
                    <a:gd name="T75" fmla="*/ 148 h 748"/>
                    <a:gd name="T76" fmla="*/ 346 w 660"/>
                    <a:gd name="T77" fmla="*/ 254 h 748"/>
                    <a:gd name="T78" fmla="*/ 380 w 660"/>
                    <a:gd name="T79" fmla="*/ 262 h 748"/>
                    <a:gd name="T80" fmla="*/ 460 w 660"/>
                    <a:gd name="T81" fmla="*/ 164 h 748"/>
                    <a:gd name="T82" fmla="*/ 402 w 660"/>
                    <a:gd name="T83" fmla="*/ 274 h 748"/>
                    <a:gd name="T84" fmla="*/ 428 w 660"/>
                    <a:gd name="T85" fmla="*/ 304 h 748"/>
                    <a:gd name="T86" fmla="*/ 516 w 660"/>
                    <a:gd name="T87" fmla="*/ 246 h 748"/>
                    <a:gd name="T88" fmla="*/ 648 w 660"/>
                    <a:gd name="T89" fmla="*/ 180 h 748"/>
                    <a:gd name="T90" fmla="*/ 658 w 660"/>
                    <a:gd name="T91" fmla="*/ 198 h 748"/>
                    <a:gd name="T92" fmla="*/ 538 w 660"/>
                    <a:gd name="T93" fmla="*/ 278 h 748"/>
                    <a:gd name="T94" fmla="*/ 444 w 660"/>
                    <a:gd name="T95" fmla="*/ 326 h 748"/>
                    <a:gd name="T96" fmla="*/ 432 w 660"/>
                    <a:gd name="T97" fmla="*/ 360 h 748"/>
                    <a:gd name="T98" fmla="*/ 572 w 660"/>
                    <a:gd name="T99" fmla="*/ 362 h 748"/>
                    <a:gd name="T100" fmla="*/ 488 w 660"/>
                    <a:gd name="T101" fmla="*/ 384 h 748"/>
                    <a:gd name="T102" fmla="*/ 392 w 660"/>
                    <a:gd name="T103" fmla="*/ 382 h 748"/>
                    <a:gd name="T104" fmla="*/ 502 w 660"/>
                    <a:gd name="T105" fmla="*/ 456 h 748"/>
                    <a:gd name="T106" fmla="*/ 586 w 660"/>
                    <a:gd name="T107" fmla="*/ 498 h 748"/>
                    <a:gd name="T108" fmla="*/ 660 w 660"/>
                    <a:gd name="T109" fmla="*/ 554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60" h="748">
                      <a:moveTo>
                        <a:pt x="660" y="554"/>
                      </a:moveTo>
                      <a:lnTo>
                        <a:pt x="658" y="556"/>
                      </a:lnTo>
                      <a:lnTo>
                        <a:pt x="658" y="556"/>
                      </a:lnTo>
                      <a:lnTo>
                        <a:pt x="652" y="568"/>
                      </a:lnTo>
                      <a:lnTo>
                        <a:pt x="650" y="572"/>
                      </a:lnTo>
                      <a:lnTo>
                        <a:pt x="646" y="570"/>
                      </a:lnTo>
                      <a:lnTo>
                        <a:pt x="646" y="570"/>
                      </a:lnTo>
                      <a:lnTo>
                        <a:pt x="614" y="558"/>
                      </a:lnTo>
                      <a:lnTo>
                        <a:pt x="580" y="542"/>
                      </a:lnTo>
                      <a:lnTo>
                        <a:pt x="594" y="598"/>
                      </a:lnTo>
                      <a:lnTo>
                        <a:pt x="586" y="602"/>
                      </a:lnTo>
                      <a:lnTo>
                        <a:pt x="566" y="534"/>
                      </a:lnTo>
                      <a:lnTo>
                        <a:pt x="566" y="534"/>
                      </a:lnTo>
                      <a:lnTo>
                        <a:pt x="518" y="506"/>
                      </a:lnTo>
                      <a:lnTo>
                        <a:pt x="544" y="614"/>
                      </a:lnTo>
                      <a:lnTo>
                        <a:pt x="534" y="618"/>
                      </a:lnTo>
                      <a:lnTo>
                        <a:pt x="496" y="492"/>
                      </a:lnTo>
                      <a:lnTo>
                        <a:pt x="496" y="492"/>
                      </a:lnTo>
                      <a:lnTo>
                        <a:pt x="486" y="486"/>
                      </a:lnTo>
                      <a:lnTo>
                        <a:pt x="486" y="486"/>
                      </a:lnTo>
                      <a:lnTo>
                        <a:pt x="430" y="450"/>
                      </a:lnTo>
                      <a:lnTo>
                        <a:pt x="400" y="432"/>
                      </a:lnTo>
                      <a:lnTo>
                        <a:pt x="370" y="418"/>
                      </a:lnTo>
                      <a:lnTo>
                        <a:pt x="370" y="418"/>
                      </a:lnTo>
                      <a:lnTo>
                        <a:pt x="394" y="452"/>
                      </a:lnTo>
                      <a:lnTo>
                        <a:pt x="394" y="452"/>
                      </a:lnTo>
                      <a:lnTo>
                        <a:pt x="404" y="468"/>
                      </a:lnTo>
                      <a:lnTo>
                        <a:pt x="404" y="468"/>
                      </a:lnTo>
                      <a:lnTo>
                        <a:pt x="422" y="496"/>
                      </a:lnTo>
                      <a:lnTo>
                        <a:pt x="438" y="522"/>
                      </a:lnTo>
                      <a:lnTo>
                        <a:pt x="450" y="548"/>
                      </a:lnTo>
                      <a:lnTo>
                        <a:pt x="462" y="574"/>
                      </a:lnTo>
                      <a:lnTo>
                        <a:pt x="462" y="578"/>
                      </a:lnTo>
                      <a:lnTo>
                        <a:pt x="448" y="586"/>
                      </a:lnTo>
                      <a:lnTo>
                        <a:pt x="446" y="582"/>
                      </a:lnTo>
                      <a:lnTo>
                        <a:pt x="446" y="582"/>
                      </a:lnTo>
                      <a:lnTo>
                        <a:pt x="428" y="558"/>
                      </a:lnTo>
                      <a:lnTo>
                        <a:pt x="412" y="534"/>
                      </a:lnTo>
                      <a:lnTo>
                        <a:pt x="396" y="508"/>
                      </a:lnTo>
                      <a:lnTo>
                        <a:pt x="382" y="482"/>
                      </a:lnTo>
                      <a:lnTo>
                        <a:pt x="382" y="482"/>
                      </a:lnTo>
                      <a:lnTo>
                        <a:pt x="372" y="462"/>
                      </a:lnTo>
                      <a:lnTo>
                        <a:pt x="372" y="462"/>
                      </a:lnTo>
                      <a:lnTo>
                        <a:pt x="360" y="438"/>
                      </a:lnTo>
                      <a:lnTo>
                        <a:pt x="346" y="414"/>
                      </a:lnTo>
                      <a:lnTo>
                        <a:pt x="346" y="414"/>
                      </a:lnTo>
                      <a:lnTo>
                        <a:pt x="344" y="452"/>
                      </a:lnTo>
                      <a:lnTo>
                        <a:pt x="342" y="490"/>
                      </a:lnTo>
                      <a:lnTo>
                        <a:pt x="344" y="526"/>
                      </a:lnTo>
                      <a:lnTo>
                        <a:pt x="346" y="564"/>
                      </a:lnTo>
                      <a:lnTo>
                        <a:pt x="346" y="564"/>
                      </a:lnTo>
                      <a:lnTo>
                        <a:pt x="348" y="574"/>
                      </a:lnTo>
                      <a:lnTo>
                        <a:pt x="440" y="672"/>
                      </a:lnTo>
                      <a:lnTo>
                        <a:pt x="432" y="680"/>
                      </a:lnTo>
                      <a:lnTo>
                        <a:pt x="348" y="598"/>
                      </a:lnTo>
                      <a:lnTo>
                        <a:pt x="348" y="598"/>
                      </a:lnTo>
                      <a:lnTo>
                        <a:pt x="350" y="656"/>
                      </a:lnTo>
                      <a:lnTo>
                        <a:pt x="400" y="708"/>
                      </a:lnTo>
                      <a:lnTo>
                        <a:pt x="394" y="716"/>
                      </a:lnTo>
                      <a:lnTo>
                        <a:pt x="350" y="674"/>
                      </a:lnTo>
                      <a:lnTo>
                        <a:pt x="350" y="674"/>
                      </a:lnTo>
                      <a:lnTo>
                        <a:pt x="348" y="710"/>
                      </a:lnTo>
                      <a:lnTo>
                        <a:pt x="342" y="746"/>
                      </a:lnTo>
                      <a:lnTo>
                        <a:pt x="340" y="748"/>
                      </a:lnTo>
                      <a:lnTo>
                        <a:pt x="336" y="748"/>
                      </a:lnTo>
                      <a:lnTo>
                        <a:pt x="322" y="748"/>
                      </a:lnTo>
                      <a:lnTo>
                        <a:pt x="320" y="748"/>
                      </a:lnTo>
                      <a:lnTo>
                        <a:pt x="318" y="746"/>
                      </a:lnTo>
                      <a:lnTo>
                        <a:pt x="318" y="746"/>
                      </a:lnTo>
                      <a:lnTo>
                        <a:pt x="314" y="710"/>
                      </a:lnTo>
                      <a:lnTo>
                        <a:pt x="310" y="674"/>
                      </a:lnTo>
                      <a:lnTo>
                        <a:pt x="268" y="714"/>
                      </a:lnTo>
                      <a:lnTo>
                        <a:pt x="262" y="708"/>
                      </a:lnTo>
                      <a:lnTo>
                        <a:pt x="310" y="658"/>
                      </a:lnTo>
                      <a:lnTo>
                        <a:pt x="310" y="658"/>
                      </a:lnTo>
                      <a:lnTo>
                        <a:pt x="310" y="600"/>
                      </a:lnTo>
                      <a:lnTo>
                        <a:pt x="230" y="680"/>
                      </a:lnTo>
                      <a:lnTo>
                        <a:pt x="222" y="672"/>
                      </a:lnTo>
                      <a:lnTo>
                        <a:pt x="312" y="576"/>
                      </a:lnTo>
                      <a:lnTo>
                        <a:pt x="312" y="576"/>
                      </a:lnTo>
                      <a:lnTo>
                        <a:pt x="312" y="564"/>
                      </a:lnTo>
                      <a:lnTo>
                        <a:pt x="312" y="564"/>
                      </a:lnTo>
                      <a:lnTo>
                        <a:pt x="316" y="496"/>
                      </a:lnTo>
                      <a:lnTo>
                        <a:pt x="316" y="460"/>
                      </a:lnTo>
                      <a:lnTo>
                        <a:pt x="314" y="426"/>
                      </a:lnTo>
                      <a:lnTo>
                        <a:pt x="314" y="426"/>
                      </a:lnTo>
                      <a:lnTo>
                        <a:pt x="294" y="464"/>
                      </a:lnTo>
                      <a:lnTo>
                        <a:pt x="294" y="464"/>
                      </a:lnTo>
                      <a:lnTo>
                        <a:pt x="284" y="482"/>
                      </a:lnTo>
                      <a:lnTo>
                        <a:pt x="284" y="482"/>
                      </a:lnTo>
                      <a:lnTo>
                        <a:pt x="270" y="510"/>
                      </a:lnTo>
                      <a:lnTo>
                        <a:pt x="256" y="538"/>
                      </a:lnTo>
                      <a:lnTo>
                        <a:pt x="240" y="562"/>
                      </a:lnTo>
                      <a:lnTo>
                        <a:pt x="222" y="584"/>
                      </a:lnTo>
                      <a:lnTo>
                        <a:pt x="220" y="588"/>
                      </a:lnTo>
                      <a:lnTo>
                        <a:pt x="206" y="580"/>
                      </a:lnTo>
                      <a:lnTo>
                        <a:pt x="208" y="576"/>
                      </a:lnTo>
                      <a:lnTo>
                        <a:pt x="208" y="576"/>
                      </a:lnTo>
                      <a:lnTo>
                        <a:pt x="220" y="548"/>
                      </a:lnTo>
                      <a:lnTo>
                        <a:pt x="232" y="520"/>
                      </a:lnTo>
                      <a:lnTo>
                        <a:pt x="248" y="494"/>
                      </a:lnTo>
                      <a:lnTo>
                        <a:pt x="262" y="470"/>
                      </a:lnTo>
                      <a:lnTo>
                        <a:pt x="262" y="470"/>
                      </a:lnTo>
                      <a:lnTo>
                        <a:pt x="276" y="450"/>
                      </a:lnTo>
                      <a:lnTo>
                        <a:pt x="276" y="450"/>
                      </a:lnTo>
                      <a:lnTo>
                        <a:pt x="288" y="430"/>
                      </a:lnTo>
                      <a:lnTo>
                        <a:pt x="300" y="410"/>
                      </a:lnTo>
                      <a:lnTo>
                        <a:pt x="300" y="410"/>
                      </a:lnTo>
                      <a:lnTo>
                        <a:pt x="268" y="426"/>
                      </a:lnTo>
                      <a:lnTo>
                        <a:pt x="236" y="444"/>
                      </a:lnTo>
                      <a:lnTo>
                        <a:pt x="174" y="482"/>
                      </a:lnTo>
                      <a:lnTo>
                        <a:pt x="174" y="482"/>
                      </a:lnTo>
                      <a:lnTo>
                        <a:pt x="166" y="488"/>
                      </a:lnTo>
                      <a:lnTo>
                        <a:pt x="128" y="618"/>
                      </a:lnTo>
                      <a:lnTo>
                        <a:pt x="118" y="614"/>
                      </a:lnTo>
                      <a:lnTo>
                        <a:pt x="146" y="502"/>
                      </a:lnTo>
                      <a:lnTo>
                        <a:pt x="146" y="502"/>
                      </a:lnTo>
                      <a:lnTo>
                        <a:pt x="96" y="532"/>
                      </a:lnTo>
                      <a:lnTo>
                        <a:pt x="76" y="602"/>
                      </a:lnTo>
                      <a:lnTo>
                        <a:pt x="66" y="598"/>
                      </a:lnTo>
                      <a:lnTo>
                        <a:pt x="82" y="540"/>
                      </a:lnTo>
                      <a:lnTo>
                        <a:pt x="82" y="540"/>
                      </a:lnTo>
                      <a:lnTo>
                        <a:pt x="48" y="556"/>
                      </a:lnTo>
                      <a:lnTo>
                        <a:pt x="14" y="568"/>
                      </a:lnTo>
                      <a:lnTo>
                        <a:pt x="12" y="570"/>
                      </a:lnTo>
                      <a:lnTo>
                        <a:pt x="10" y="566"/>
                      </a:lnTo>
                      <a:lnTo>
                        <a:pt x="10" y="566"/>
                      </a:lnTo>
                      <a:lnTo>
                        <a:pt x="6" y="562"/>
                      </a:lnTo>
                      <a:lnTo>
                        <a:pt x="0" y="552"/>
                      </a:lnTo>
                      <a:lnTo>
                        <a:pt x="4" y="550"/>
                      </a:lnTo>
                      <a:lnTo>
                        <a:pt x="4" y="550"/>
                      </a:lnTo>
                      <a:lnTo>
                        <a:pt x="30" y="526"/>
                      </a:lnTo>
                      <a:lnTo>
                        <a:pt x="60" y="506"/>
                      </a:lnTo>
                      <a:lnTo>
                        <a:pt x="4" y="490"/>
                      </a:lnTo>
                      <a:lnTo>
                        <a:pt x="8" y="482"/>
                      </a:lnTo>
                      <a:lnTo>
                        <a:pt x="74" y="498"/>
                      </a:lnTo>
                      <a:lnTo>
                        <a:pt x="74" y="498"/>
                      </a:lnTo>
                      <a:lnTo>
                        <a:pt x="124" y="470"/>
                      </a:lnTo>
                      <a:lnTo>
                        <a:pt x="16" y="438"/>
                      </a:lnTo>
                      <a:lnTo>
                        <a:pt x="18" y="428"/>
                      </a:lnTo>
                      <a:lnTo>
                        <a:pt x="146" y="460"/>
                      </a:lnTo>
                      <a:lnTo>
                        <a:pt x="146" y="460"/>
                      </a:lnTo>
                      <a:lnTo>
                        <a:pt x="158" y="454"/>
                      </a:lnTo>
                      <a:lnTo>
                        <a:pt x="158" y="454"/>
                      </a:lnTo>
                      <a:lnTo>
                        <a:pt x="220" y="420"/>
                      </a:lnTo>
                      <a:lnTo>
                        <a:pt x="250" y="402"/>
                      </a:lnTo>
                      <a:lnTo>
                        <a:pt x="280" y="382"/>
                      </a:lnTo>
                      <a:lnTo>
                        <a:pt x="280" y="382"/>
                      </a:lnTo>
                      <a:lnTo>
                        <a:pt x="278" y="382"/>
                      </a:lnTo>
                      <a:lnTo>
                        <a:pt x="278" y="382"/>
                      </a:lnTo>
                      <a:lnTo>
                        <a:pt x="256" y="382"/>
                      </a:lnTo>
                      <a:lnTo>
                        <a:pt x="234" y="384"/>
                      </a:lnTo>
                      <a:lnTo>
                        <a:pt x="234" y="384"/>
                      </a:lnTo>
                      <a:lnTo>
                        <a:pt x="214" y="386"/>
                      </a:lnTo>
                      <a:lnTo>
                        <a:pt x="214" y="386"/>
                      </a:lnTo>
                      <a:lnTo>
                        <a:pt x="182" y="388"/>
                      </a:lnTo>
                      <a:lnTo>
                        <a:pt x="152" y="388"/>
                      </a:lnTo>
                      <a:lnTo>
                        <a:pt x="122" y="386"/>
                      </a:lnTo>
                      <a:lnTo>
                        <a:pt x="94" y="382"/>
                      </a:lnTo>
                      <a:lnTo>
                        <a:pt x="90" y="382"/>
                      </a:lnTo>
                      <a:lnTo>
                        <a:pt x="90" y="366"/>
                      </a:lnTo>
                      <a:lnTo>
                        <a:pt x="94" y="366"/>
                      </a:lnTo>
                      <a:lnTo>
                        <a:pt x="94" y="366"/>
                      </a:lnTo>
                      <a:lnTo>
                        <a:pt x="124" y="362"/>
                      </a:lnTo>
                      <a:lnTo>
                        <a:pt x="154" y="360"/>
                      </a:lnTo>
                      <a:lnTo>
                        <a:pt x="184" y="360"/>
                      </a:lnTo>
                      <a:lnTo>
                        <a:pt x="212" y="360"/>
                      </a:lnTo>
                      <a:lnTo>
                        <a:pt x="212" y="360"/>
                      </a:lnTo>
                      <a:lnTo>
                        <a:pt x="236" y="362"/>
                      </a:lnTo>
                      <a:lnTo>
                        <a:pt x="236" y="362"/>
                      </a:lnTo>
                      <a:lnTo>
                        <a:pt x="274" y="364"/>
                      </a:lnTo>
                      <a:lnTo>
                        <a:pt x="274" y="364"/>
                      </a:lnTo>
                      <a:lnTo>
                        <a:pt x="282" y="362"/>
                      </a:lnTo>
                      <a:lnTo>
                        <a:pt x="282" y="362"/>
                      </a:lnTo>
                      <a:lnTo>
                        <a:pt x="252" y="342"/>
                      </a:lnTo>
                      <a:lnTo>
                        <a:pt x="222" y="326"/>
                      </a:lnTo>
                      <a:lnTo>
                        <a:pt x="158" y="294"/>
                      </a:lnTo>
                      <a:lnTo>
                        <a:pt x="158" y="294"/>
                      </a:lnTo>
                      <a:lnTo>
                        <a:pt x="150" y="288"/>
                      </a:lnTo>
                      <a:lnTo>
                        <a:pt x="18" y="320"/>
                      </a:lnTo>
                      <a:lnTo>
                        <a:pt x="16" y="310"/>
                      </a:lnTo>
                      <a:lnTo>
                        <a:pt x="128" y="278"/>
                      </a:lnTo>
                      <a:lnTo>
                        <a:pt x="128" y="278"/>
                      </a:lnTo>
                      <a:lnTo>
                        <a:pt x="76" y="250"/>
                      </a:lnTo>
                      <a:lnTo>
                        <a:pt x="8" y="268"/>
                      </a:lnTo>
                      <a:lnTo>
                        <a:pt x="4" y="258"/>
                      </a:lnTo>
                      <a:lnTo>
                        <a:pt x="62" y="242"/>
                      </a:lnTo>
                      <a:lnTo>
                        <a:pt x="62" y="242"/>
                      </a:lnTo>
                      <a:lnTo>
                        <a:pt x="32" y="220"/>
                      </a:lnTo>
                      <a:lnTo>
                        <a:pt x="4" y="198"/>
                      </a:lnTo>
                      <a:lnTo>
                        <a:pt x="2" y="196"/>
                      </a:lnTo>
                      <a:lnTo>
                        <a:pt x="4" y="192"/>
                      </a:lnTo>
                      <a:lnTo>
                        <a:pt x="4" y="192"/>
                      </a:lnTo>
                      <a:lnTo>
                        <a:pt x="8" y="182"/>
                      </a:lnTo>
                      <a:lnTo>
                        <a:pt x="12" y="178"/>
                      </a:lnTo>
                      <a:lnTo>
                        <a:pt x="16" y="178"/>
                      </a:lnTo>
                      <a:lnTo>
                        <a:pt x="16" y="178"/>
                      </a:lnTo>
                      <a:lnTo>
                        <a:pt x="48" y="190"/>
                      </a:lnTo>
                      <a:lnTo>
                        <a:pt x="80" y="206"/>
                      </a:lnTo>
                      <a:lnTo>
                        <a:pt x="66" y="150"/>
                      </a:lnTo>
                      <a:lnTo>
                        <a:pt x="76" y="148"/>
                      </a:lnTo>
                      <a:lnTo>
                        <a:pt x="96" y="214"/>
                      </a:lnTo>
                      <a:lnTo>
                        <a:pt x="96" y="214"/>
                      </a:lnTo>
                      <a:lnTo>
                        <a:pt x="144" y="244"/>
                      </a:lnTo>
                      <a:lnTo>
                        <a:pt x="118" y="134"/>
                      </a:lnTo>
                      <a:lnTo>
                        <a:pt x="128" y="130"/>
                      </a:lnTo>
                      <a:lnTo>
                        <a:pt x="164" y="256"/>
                      </a:lnTo>
                      <a:lnTo>
                        <a:pt x="164" y="256"/>
                      </a:lnTo>
                      <a:lnTo>
                        <a:pt x="176" y="264"/>
                      </a:lnTo>
                      <a:lnTo>
                        <a:pt x="176" y="264"/>
                      </a:lnTo>
                      <a:lnTo>
                        <a:pt x="236" y="302"/>
                      </a:lnTo>
                      <a:lnTo>
                        <a:pt x="268" y="320"/>
                      </a:lnTo>
                      <a:lnTo>
                        <a:pt x="300" y="334"/>
                      </a:lnTo>
                      <a:lnTo>
                        <a:pt x="300" y="334"/>
                      </a:lnTo>
                      <a:lnTo>
                        <a:pt x="286" y="314"/>
                      </a:lnTo>
                      <a:lnTo>
                        <a:pt x="272" y="292"/>
                      </a:lnTo>
                      <a:lnTo>
                        <a:pt x="272" y="292"/>
                      </a:lnTo>
                      <a:lnTo>
                        <a:pt x="260" y="276"/>
                      </a:lnTo>
                      <a:lnTo>
                        <a:pt x="260" y="276"/>
                      </a:lnTo>
                      <a:lnTo>
                        <a:pt x="244" y="248"/>
                      </a:lnTo>
                      <a:lnTo>
                        <a:pt x="228" y="222"/>
                      </a:lnTo>
                      <a:lnTo>
                        <a:pt x="214" y="196"/>
                      </a:lnTo>
                      <a:lnTo>
                        <a:pt x="204" y="170"/>
                      </a:lnTo>
                      <a:lnTo>
                        <a:pt x="202" y="168"/>
                      </a:lnTo>
                      <a:lnTo>
                        <a:pt x="216" y="158"/>
                      </a:lnTo>
                      <a:lnTo>
                        <a:pt x="218" y="162"/>
                      </a:lnTo>
                      <a:lnTo>
                        <a:pt x="218" y="162"/>
                      </a:lnTo>
                      <a:lnTo>
                        <a:pt x="238" y="186"/>
                      </a:lnTo>
                      <a:lnTo>
                        <a:pt x="254" y="210"/>
                      </a:lnTo>
                      <a:lnTo>
                        <a:pt x="270" y="236"/>
                      </a:lnTo>
                      <a:lnTo>
                        <a:pt x="282" y="262"/>
                      </a:lnTo>
                      <a:lnTo>
                        <a:pt x="282" y="262"/>
                      </a:lnTo>
                      <a:lnTo>
                        <a:pt x="294" y="282"/>
                      </a:lnTo>
                      <a:lnTo>
                        <a:pt x="294" y="282"/>
                      </a:lnTo>
                      <a:lnTo>
                        <a:pt x="304" y="304"/>
                      </a:lnTo>
                      <a:lnTo>
                        <a:pt x="316" y="326"/>
                      </a:lnTo>
                      <a:lnTo>
                        <a:pt x="316" y="326"/>
                      </a:lnTo>
                      <a:lnTo>
                        <a:pt x="318" y="290"/>
                      </a:lnTo>
                      <a:lnTo>
                        <a:pt x="318" y="254"/>
                      </a:lnTo>
                      <a:lnTo>
                        <a:pt x="316" y="184"/>
                      </a:lnTo>
                      <a:lnTo>
                        <a:pt x="316" y="184"/>
                      </a:lnTo>
                      <a:lnTo>
                        <a:pt x="314" y="174"/>
                      </a:lnTo>
                      <a:lnTo>
                        <a:pt x="222" y="76"/>
                      </a:lnTo>
                      <a:lnTo>
                        <a:pt x="230" y="70"/>
                      </a:lnTo>
                      <a:lnTo>
                        <a:pt x="312" y="150"/>
                      </a:lnTo>
                      <a:lnTo>
                        <a:pt x="312" y="150"/>
                      </a:lnTo>
                      <a:lnTo>
                        <a:pt x="312" y="92"/>
                      </a:lnTo>
                      <a:lnTo>
                        <a:pt x="262" y="40"/>
                      </a:lnTo>
                      <a:lnTo>
                        <a:pt x="268" y="34"/>
                      </a:lnTo>
                      <a:lnTo>
                        <a:pt x="312" y="74"/>
                      </a:lnTo>
                      <a:lnTo>
                        <a:pt x="312" y="74"/>
                      </a:lnTo>
                      <a:lnTo>
                        <a:pt x="314" y="38"/>
                      </a:lnTo>
                      <a:lnTo>
                        <a:pt x="320" y="2"/>
                      </a:lnTo>
                      <a:lnTo>
                        <a:pt x="322" y="0"/>
                      </a:lnTo>
                      <a:lnTo>
                        <a:pt x="324" y="0"/>
                      </a:lnTo>
                      <a:lnTo>
                        <a:pt x="340" y="0"/>
                      </a:lnTo>
                      <a:lnTo>
                        <a:pt x="342" y="0"/>
                      </a:lnTo>
                      <a:lnTo>
                        <a:pt x="342" y="2"/>
                      </a:lnTo>
                      <a:lnTo>
                        <a:pt x="342" y="2"/>
                      </a:lnTo>
                      <a:lnTo>
                        <a:pt x="348" y="38"/>
                      </a:lnTo>
                      <a:lnTo>
                        <a:pt x="352" y="74"/>
                      </a:lnTo>
                      <a:lnTo>
                        <a:pt x="394" y="34"/>
                      </a:lnTo>
                      <a:lnTo>
                        <a:pt x="400" y="40"/>
                      </a:lnTo>
                      <a:lnTo>
                        <a:pt x="352" y="90"/>
                      </a:lnTo>
                      <a:lnTo>
                        <a:pt x="352" y="90"/>
                      </a:lnTo>
                      <a:lnTo>
                        <a:pt x="352" y="148"/>
                      </a:lnTo>
                      <a:lnTo>
                        <a:pt x="432" y="70"/>
                      </a:lnTo>
                      <a:lnTo>
                        <a:pt x="440" y="76"/>
                      </a:lnTo>
                      <a:lnTo>
                        <a:pt x="350" y="172"/>
                      </a:lnTo>
                      <a:lnTo>
                        <a:pt x="350" y="172"/>
                      </a:lnTo>
                      <a:lnTo>
                        <a:pt x="350" y="184"/>
                      </a:lnTo>
                      <a:lnTo>
                        <a:pt x="350" y="184"/>
                      </a:lnTo>
                      <a:lnTo>
                        <a:pt x="346" y="254"/>
                      </a:lnTo>
                      <a:lnTo>
                        <a:pt x="346" y="288"/>
                      </a:lnTo>
                      <a:lnTo>
                        <a:pt x="348" y="324"/>
                      </a:lnTo>
                      <a:lnTo>
                        <a:pt x="348" y="324"/>
                      </a:lnTo>
                      <a:lnTo>
                        <a:pt x="360" y="302"/>
                      </a:lnTo>
                      <a:lnTo>
                        <a:pt x="372" y="280"/>
                      </a:lnTo>
                      <a:lnTo>
                        <a:pt x="372" y="280"/>
                      </a:lnTo>
                      <a:lnTo>
                        <a:pt x="380" y="262"/>
                      </a:lnTo>
                      <a:lnTo>
                        <a:pt x="380" y="262"/>
                      </a:lnTo>
                      <a:lnTo>
                        <a:pt x="394" y="234"/>
                      </a:lnTo>
                      <a:lnTo>
                        <a:pt x="410" y="206"/>
                      </a:lnTo>
                      <a:lnTo>
                        <a:pt x="426" y="182"/>
                      </a:lnTo>
                      <a:lnTo>
                        <a:pt x="444" y="160"/>
                      </a:lnTo>
                      <a:lnTo>
                        <a:pt x="446" y="156"/>
                      </a:lnTo>
                      <a:lnTo>
                        <a:pt x="460" y="164"/>
                      </a:lnTo>
                      <a:lnTo>
                        <a:pt x="458" y="168"/>
                      </a:lnTo>
                      <a:lnTo>
                        <a:pt x="458" y="168"/>
                      </a:lnTo>
                      <a:lnTo>
                        <a:pt x="446" y="196"/>
                      </a:lnTo>
                      <a:lnTo>
                        <a:pt x="432" y="224"/>
                      </a:lnTo>
                      <a:lnTo>
                        <a:pt x="418" y="250"/>
                      </a:lnTo>
                      <a:lnTo>
                        <a:pt x="402" y="274"/>
                      </a:lnTo>
                      <a:lnTo>
                        <a:pt x="402" y="274"/>
                      </a:lnTo>
                      <a:lnTo>
                        <a:pt x="390" y="294"/>
                      </a:lnTo>
                      <a:lnTo>
                        <a:pt x="390" y="294"/>
                      </a:lnTo>
                      <a:lnTo>
                        <a:pt x="376" y="316"/>
                      </a:lnTo>
                      <a:lnTo>
                        <a:pt x="364" y="338"/>
                      </a:lnTo>
                      <a:lnTo>
                        <a:pt x="364" y="338"/>
                      </a:lnTo>
                      <a:lnTo>
                        <a:pt x="396" y="322"/>
                      </a:lnTo>
                      <a:lnTo>
                        <a:pt x="428" y="304"/>
                      </a:lnTo>
                      <a:lnTo>
                        <a:pt x="488" y="266"/>
                      </a:lnTo>
                      <a:lnTo>
                        <a:pt x="488" y="266"/>
                      </a:lnTo>
                      <a:lnTo>
                        <a:pt x="496" y="260"/>
                      </a:lnTo>
                      <a:lnTo>
                        <a:pt x="534" y="130"/>
                      </a:lnTo>
                      <a:lnTo>
                        <a:pt x="544" y="134"/>
                      </a:lnTo>
                      <a:lnTo>
                        <a:pt x="516" y="246"/>
                      </a:lnTo>
                      <a:lnTo>
                        <a:pt x="516" y="246"/>
                      </a:lnTo>
                      <a:lnTo>
                        <a:pt x="566" y="216"/>
                      </a:lnTo>
                      <a:lnTo>
                        <a:pt x="586" y="148"/>
                      </a:lnTo>
                      <a:lnTo>
                        <a:pt x="594" y="150"/>
                      </a:lnTo>
                      <a:lnTo>
                        <a:pt x="580" y="208"/>
                      </a:lnTo>
                      <a:lnTo>
                        <a:pt x="580" y="208"/>
                      </a:lnTo>
                      <a:lnTo>
                        <a:pt x="614" y="192"/>
                      </a:lnTo>
                      <a:lnTo>
                        <a:pt x="648" y="180"/>
                      </a:lnTo>
                      <a:lnTo>
                        <a:pt x="650" y="178"/>
                      </a:lnTo>
                      <a:lnTo>
                        <a:pt x="652" y="182"/>
                      </a:lnTo>
                      <a:lnTo>
                        <a:pt x="652" y="182"/>
                      </a:lnTo>
                      <a:lnTo>
                        <a:pt x="658" y="192"/>
                      </a:lnTo>
                      <a:lnTo>
                        <a:pt x="660" y="196"/>
                      </a:lnTo>
                      <a:lnTo>
                        <a:pt x="658" y="198"/>
                      </a:lnTo>
                      <a:lnTo>
                        <a:pt x="658" y="198"/>
                      </a:lnTo>
                      <a:lnTo>
                        <a:pt x="630" y="222"/>
                      </a:lnTo>
                      <a:lnTo>
                        <a:pt x="602" y="242"/>
                      </a:lnTo>
                      <a:lnTo>
                        <a:pt x="658" y="258"/>
                      </a:lnTo>
                      <a:lnTo>
                        <a:pt x="654" y="268"/>
                      </a:lnTo>
                      <a:lnTo>
                        <a:pt x="588" y="250"/>
                      </a:lnTo>
                      <a:lnTo>
                        <a:pt x="588" y="250"/>
                      </a:lnTo>
                      <a:lnTo>
                        <a:pt x="538" y="278"/>
                      </a:lnTo>
                      <a:lnTo>
                        <a:pt x="646" y="310"/>
                      </a:lnTo>
                      <a:lnTo>
                        <a:pt x="644" y="320"/>
                      </a:lnTo>
                      <a:lnTo>
                        <a:pt x="516" y="290"/>
                      </a:lnTo>
                      <a:lnTo>
                        <a:pt x="516" y="290"/>
                      </a:lnTo>
                      <a:lnTo>
                        <a:pt x="504" y="296"/>
                      </a:lnTo>
                      <a:lnTo>
                        <a:pt x="504" y="296"/>
                      </a:lnTo>
                      <a:lnTo>
                        <a:pt x="444" y="326"/>
                      </a:lnTo>
                      <a:lnTo>
                        <a:pt x="416" y="344"/>
                      </a:lnTo>
                      <a:lnTo>
                        <a:pt x="386" y="362"/>
                      </a:lnTo>
                      <a:lnTo>
                        <a:pt x="386" y="362"/>
                      </a:lnTo>
                      <a:lnTo>
                        <a:pt x="388" y="362"/>
                      </a:lnTo>
                      <a:lnTo>
                        <a:pt x="388" y="362"/>
                      </a:lnTo>
                      <a:lnTo>
                        <a:pt x="410" y="362"/>
                      </a:lnTo>
                      <a:lnTo>
                        <a:pt x="432" y="360"/>
                      </a:lnTo>
                      <a:lnTo>
                        <a:pt x="432" y="360"/>
                      </a:lnTo>
                      <a:lnTo>
                        <a:pt x="452" y="358"/>
                      </a:lnTo>
                      <a:lnTo>
                        <a:pt x="452" y="358"/>
                      </a:lnTo>
                      <a:lnTo>
                        <a:pt x="484" y="356"/>
                      </a:lnTo>
                      <a:lnTo>
                        <a:pt x="514" y="356"/>
                      </a:lnTo>
                      <a:lnTo>
                        <a:pt x="544" y="358"/>
                      </a:lnTo>
                      <a:lnTo>
                        <a:pt x="572" y="362"/>
                      </a:lnTo>
                      <a:lnTo>
                        <a:pt x="576" y="362"/>
                      </a:lnTo>
                      <a:lnTo>
                        <a:pt x="576" y="378"/>
                      </a:lnTo>
                      <a:lnTo>
                        <a:pt x="572" y="378"/>
                      </a:lnTo>
                      <a:lnTo>
                        <a:pt x="572" y="378"/>
                      </a:lnTo>
                      <a:lnTo>
                        <a:pt x="530" y="384"/>
                      </a:lnTo>
                      <a:lnTo>
                        <a:pt x="488" y="384"/>
                      </a:lnTo>
                      <a:lnTo>
                        <a:pt x="488" y="384"/>
                      </a:lnTo>
                      <a:lnTo>
                        <a:pt x="488" y="384"/>
                      </a:lnTo>
                      <a:lnTo>
                        <a:pt x="488" y="384"/>
                      </a:lnTo>
                      <a:lnTo>
                        <a:pt x="452" y="384"/>
                      </a:lnTo>
                      <a:lnTo>
                        <a:pt x="452" y="384"/>
                      </a:lnTo>
                      <a:lnTo>
                        <a:pt x="430" y="382"/>
                      </a:lnTo>
                      <a:lnTo>
                        <a:pt x="430" y="382"/>
                      </a:lnTo>
                      <a:lnTo>
                        <a:pt x="392" y="382"/>
                      </a:lnTo>
                      <a:lnTo>
                        <a:pt x="392" y="382"/>
                      </a:lnTo>
                      <a:lnTo>
                        <a:pt x="374" y="382"/>
                      </a:lnTo>
                      <a:lnTo>
                        <a:pt x="374" y="382"/>
                      </a:lnTo>
                      <a:lnTo>
                        <a:pt x="406" y="402"/>
                      </a:lnTo>
                      <a:lnTo>
                        <a:pt x="438" y="422"/>
                      </a:lnTo>
                      <a:lnTo>
                        <a:pt x="470" y="440"/>
                      </a:lnTo>
                      <a:lnTo>
                        <a:pt x="502" y="456"/>
                      </a:lnTo>
                      <a:lnTo>
                        <a:pt x="502" y="456"/>
                      </a:lnTo>
                      <a:lnTo>
                        <a:pt x="512" y="460"/>
                      </a:lnTo>
                      <a:lnTo>
                        <a:pt x="644" y="428"/>
                      </a:lnTo>
                      <a:lnTo>
                        <a:pt x="646" y="438"/>
                      </a:lnTo>
                      <a:lnTo>
                        <a:pt x="534" y="470"/>
                      </a:lnTo>
                      <a:lnTo>
                        <a:pt x="534" y="470"/>
                      </a:lnTo>
                      <a:lnTo>
                        <a:pt x="586" y="498"/>
                      </a:lnTo>
                      <a:lnTo>
                        <a:pt x="654" y="482"/>
                      </a:lnTo>
                      <a:lnTo>
                        <a:pt x="658" y="490"/>
                      </a:lnTo>
                      <a:lnTo>
                        <a:pt x="600" y="508"/>
                      </a:lnTo>
                      <a:lnTo>
                        <a:pt x="600" y="508"/>
                      </a:lnTo>
                      <a:lnTo>
                        <a:pt x="630" y="528"/>
                      </a:lnTo>
                      <a:lnTo>
                        <a:pt x="658" y="550"/>
                      </a:lnTo>
                      <a:lnTo>
                        <a:pt x="660" y="554"/>
                      </a:lnTo>
                      <a:close/>
                    </a:path>
                  </a:pathLst>
                </a:custGeom>
                <a:solidFill>
                  <a:srgbClr val="FEFFFF">
                    <a:alpha val="2000"/>
                  </a:srgbClr>
                </a:solidFill>
                <a:ln>
                  <a:solidFill>
                    <a:srgbClr val="FEFFFF">
                      <a:alpha val="5000"/>
                    </a:srgbClr>
                  </a:solidFill>
                </a:ln>
                <a:effectLst>
                  <a:glow rad="101600">
                    <a:srgbClr val="FEFEFE">
                      <a:alpha val="7000"/>
                    </a:srgbClr>
                  </a:glow>
                </a:effectLst>
              </p:spPr>
              <p:txBody>
                <a:bodyPr vert="horz" wrap="square" lIns="91440" tIns="45720" rIns="91440" bIns="45720" numCol="1" anchor="t" anchorCtr="0" compatLnSpc="1"/>
                <a:lstStyle/>
                <a:p>
                  <a:endParaRPr lang="en-US"/>
                </a:p>
              </p:txBody>
            </p:sp>
            <p:sp>
              <p:nvSpPr>
                <p:cNvPr id="238" name="Freeform 37"/>
                <p:cNvSpPr>
                  <a:spLocks noChangeAspect="1" noEditPoints="1"/>
                </p:cNvSpPr>
                <p:nvPr/>
              </p:nvSpPr>
              <p:spPr bwMode="auto">
                <a:xfrm rot="1068398">
                  <a:off x="7584101" y="5390385"/>
                  <a:ext cx="1184990" cy="1349332"/>
                </a:xfrm>
                <a:custGeom>
                  <a:avLst/>
                  <a:gdLst>
                    <a:gd name="T0" fmla="*/ 810 w 822"/>
                    <a:gd name="T1" fmla="*/ 600 h 936"/>
                    <a:gd name="T2" fmla="*/ 784 w 822"/>
                    <a:gd name="T3" fmla="*/ 560 h 936"/>
                    <a:gd name="T4" fmla="*/ 684 w 822"/>
                    <a:gd name="T5" fmla="*/ 478 h 936"/>
                    <a:gd name="T6" fmla="*/ 684 w 822"/>
                    <a:gd name="T7" fmla="*/ 452 h 936"/>
                    <a:gd name="T8" fmla="*/ 782 w 822"/>
                    <a:gd name="T9" fmla="*/ 366 h 936"/>
                    <a:gd name="T10" fmla="*/ 808 w 822"/>
                    <a:gd name="T11" fmla="*/ 326 h 936"/>
                    <a:gd name="T12" fmla="*/ 810 w 822"/>
                    <a:gd name="T13" fmla="*/ 220 h 936"/>
                    <a:gd name="T14" fmla="*/ 700 w 822"/>
                    <a:gd name="T15" fmla="*/ 280 h 936"/>
                    <a:gd name="T16" fmla="*/ 644 w 822"/>
                    <a:gd name="T17" fmla="*/ 312 h 936"/>
                    <a:gd name="T18" fmla="*/ 554 w 822"/>
                    <a:gd name="T19" fmla="*/ 232 h 936"/>
                    <a:gd name="T20" fmla="*/ 526 w 822"/>
                    <a:gd name="T21" fmla="*/ 260 h 936"/>
                    <a:gd name="T22" fmla="*/ 498 w 822"/>
                    <a:gd name="T23" fmla="*/ 80 h 936"/>
                    <a:gd name="T24" fmla="*/ 476 w 822"/>
                    <a:gd name="T25" fmla="*/ 38 h 936"/>
                    <a:gd name="T26" fmla="*/ 396 w 822"/>
                    <a:gd name="T27" fmla="*/ 94 h 936"/>
                    <a:gd name="T28" fmla="*/ 396 w 822"/>
                    <a:gd name="T29" fmla="*/ 154 h 936"/>
                    <a:gd name="T30" fmla="*/ 392 w 822"/>
                    <a:gd name="T31" fmla="*/ 352 h 936"/>
                    <a:gd name="T32" fmla="*/ 288 w 822"/>
                    <a:gd name="T33" fmla="*/ 252 h 936"/>
                    <a:gd name="T34" fmla="*/ 322 w 822"/>
                    <a:gd name="T35" fmla="*/ 392 h 936"/>
                    <a:gd name="T36" fmla="*/ 146 w 822"/>
                    <a:gd name="T37" fmla="*/ 294 h 936"/>
                    <a:gd name="T38" fmla="*/ 92 w 822"/>
                    <a:gd name="T39" fmla="*/ 264 h 936"/>
                    <a:gd name="T40" fmla="*/ 6 w 822"/>
                    <a:gd name="T41" fmla="*/ 312 h 936"/>
                    <a:gd name="T42" fmla="*/ 32 w 822"/>
                    <a:gd name="T43" fmla="*/ 352 h 936"/>
                    <a:gd name="T44" fmla="*/ 176 w 822"/>
                    <a:gd name="T45" fmla="*/ 462 h 936"/>
                    <a:gd name="T46" fmla="*/ 136 w 822"/>
                    <a:gd name="T47" fmla="*/ 472 h 936"/>
                    <a:gd name="T48" fmla="*/ 158 w 822"/>
                    <a:gd name="T49" fmla="*/ 592 h 936"/>
                    <a:gd name="T50" fmla="*/ 104 w 822"/>
                    <a:gd name="T51" fmla="*/ 626 h 936"/>
                    <a:gd name="T52" fmla="*/ 0 w 822"/>
                    <a:gd name="T53" fmla="*/ 688 h 936"/>
                    <a:gd name="T54" fmla="*/ 94 w 822"/>
                    <a:gd name="T55" fmla="*/ 744 h 936"/>
                    <a:gd name="T56" fmla="*/ 142 w 822"/>
                    <a:gd name="T57" fmla="*/ 742 h 936"/>
                    <a:gd name="T58" fmla="*/ 262 w 822"/>
                    <a:gd name="T59" fmla="*/ 696 h 936"/>
                    <a:gd name="T60" fmla="*/ 284 w 822"/>
                    <a:gd name="T61" fmla="*/ 708 h 936"/>
                    <a:gd name="T62" fmla="*/ 310 w 822"/>
                    <a:gd name="T63" fmla="*/ 836 h 936"/>
                    <a:gd name="T64" fmla="*/ 332 w 822"/>
                    <a:gd name="T65" fmla="*/ 878 h 936"/>
                    <a:gd name="T66" fmla="*/ 422 w 822"/>
                    <a:gd name="T67" fmla="*/ 936 h 936"/>
                    <a:gd name="T68" fmla="*/ 426 w 822"/>
                    <a:gd name="T69" fmla="*/ 808 h 936"/>
                    <a:gd name="T70" fmla="*/ 426 w 822"/>
                    <a:gd name="T71" fmla="*/ 742 h 936"/>
                    <a:gd name="T72" fmla="*/ 540 w 822"/>
                    <a:gd name="T73" fmla="*/ 706 h 936"/>
                    <a:gd name="T74" fmla="*/ 530 w 822"/>
                    <a:gd name="T75" fmla="*/ 666 h 936"/>
                    <a:gd name="T76" fmla="*/ 700 w 822"/>
                    <a:gd name="T77" fmla="*/ 734 h 936"/>
                    <a:gd name="T78" fmla="*/ 746 w 822"/>
                    <a:gd name="T79" fmla="*/ 736 h 936"/>
                    <a:gd name="T80" fmla="*/ 306 w 822"/>
                    <a:gd name="T81" fmla="*/ 494 h 936"/>
                    <a:gd name="T82" fmla="*/ 302 w 822"/>
                    <a:gd name="T83" fmla="*/ 450 h 936"/>
                    <a:gd name="T84" fmla="*/ 306 w 822"/>
                    <a:gd name="T85" fmla="*/ 494 h 936"/>
                    <a:gd name="T86" fmla="*/ 488 w 822"/>
                    <a:gd name="T87" fmla="*/ 388 h 936"/>
                    <a:gd name="T88" fmla="*/ 438 w 822"/>
                    <a:gd name="T89" fmla="*/ 360 h 936"/>
                    <a:gd name="T90" fmla="*/ 382 w 822"/>
                    <a:gd name="T91" fmla="*/ 360 h 936"/>
                    <a:gd name="T92" fmla="*/ 334 w 822"/>
                    <a:gd name="T93" fmla="*/ 388 h 936"/>
                    <a:gd name="T94" fmla="*/ 334 w 822"/>
                    <a:gd name="T95" fmla="*/ 542 h 936"/>
                    <a:gd name="T96" fmla="*/ 382 w 822"/>
                    <a:gd name="T97" fmla="*/ 570 h 936"/>
                    <a:gd name="T98" fmla="*/ 396 w 822"/>
                    <a:gd name="T99" fmla="*/ 540 h 936"/>
                    <a:gd name="T100" fmla="*/ 346 w 822"/>
                    <a:gd name="T101" fmla="*/ 508 h 936"/>
                    <a:gd name="T102" fmla="*/ 334 w 822"/>
                    <a:gd name="T103" fmla="*/ 464 h 936"/>
                    <a:gd name="T104" fmla="*/ 356 w 822"/>
                    <a:gd name="T105" fmla="*/ 410 h 936"/>
                    <a:gd name="T106" fmla="*/ 410 w 822"/>
                    <a:gd name="T107" fmla="*/ 388 h 936"/>
                    <a:gd name="T108" fmla="*/ 454 w 822"/>
                    <a:gd name="T109" fmla="*/ 400 h 936"/>
                    <a:gd name="T110" fmla="*/ 486 w 822"/>
                    <a:gd name="T111" fmla="*/ 450 h 936"/>
                    <a:gd name="T112" fmla="*/ 482 w 822"/>
                    <a:gd name="T113" fmla="*/ 494 h 936"/>
                    <a:gd name="T114" fmla="*/ 440 w 822"/>
                    <a:gd name="T115" fmla="*/ 536 h 936"/>
                    <a:gd name="T116" fmla="*/ 522 w 822"/>
                    <a:gd name="T117" fmla="*/ 656 h 936"/>
                    <a:gd name="T118" fmla="*/ 466 w 822"/>
                    <a:gd name="T119" fmla="*/ 560 h 936"/>
                    <a:gd name="T120" fmla="*/ 516 w 822"/>
                    <a:gd name="T121" fmla="*/ 436 h 936"/>
                    <a:gd name="T122" fmla="*/ 520 w 822"/>
                    <a:gd name="T123" fmla="*/ 480 h 936"/>
                    <a:gd name="T124" fmla="*/ 516 w 822"/>
                    <a:gd name="T125" fmla="*/ 4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22" h="936">
                      <a:moveTo>
                        <a:pt x="822" y="688"/>
                      </a:moveTo>
                      <a:lnTo>
                        <a:pt x="740" y="638"/>
                      </a:lnTo>
                      <a:lnTo>
                        <a:pt x="814" y="618"/>
                      </a:lnTo>
                      <a:lnTo>
                        <a:pt x="810" y="600"/>
                      </a:lnTo>
                      <a:lnTo>
                        <a:pt x="714" y="624"/>
                      </a:lnTo>
                      <a:lnTo>
                        <a:pt x="688" y="606"/>
                      </a:lnTo>
                      <a:lnTo>
                        <a:pt x="790" y="578"/>
                      </a:lnTo>
                      <a:lnTo>
                        <a:pt x="784" y="560"/>
                      </a:lnTo>
                      <a:lnTo>
                        <a:pt x="660" y="590"/>
                      </a:lnTo>
                      <a:lnTo>
                        <a:pt x="518" y="504"/>
                      </a:lnTo>
                      <a:lnTo>
                        <a:pt x="646" y="468"/>
                      </a:lnTo>
                      <a:lnTo>
                        <a:pt x="684" y="478"/>
                      </a:lnTo>
                      <a:lnTo>
                        <a:pt x="686" y="472"/>
                      </a:lnTo>
                      <a:lnTo>
                        <a:pt x="656" y="464"/>
                      </a:lnTo>
                      <a:lnTo>
                        <a:pt x="686" y="456"/>
                      </a:lnTo>
                      <a:lnTo>
                        <a:pt x="684" y="452"/>
                      </a:lnTo>
                      <a:lnTo>
                        <a:pt x="646" y="462"/>
                      </a:lnTo>
                      <a:lnTo>
                        <a:pt x="518" y="426"/>
                      </a:lnTo>
                      <a:lnTo>
                        <a:pt x="662" y="338"/>
                      </a:lnTo>
                      <a:lnTo>
                        <a:pt x="782" y="366"/>
                      </a:lnTo>
                      <a:lnTo>
                        <a:pt x="788" y="348"/>
                      </a:lnTo>
                      <a:lnTo>
                        <a:pt x="690" y="320"/>
                      </a:lnTo>
                      <a:lnTo>
                        <a:pt x="718" y="304"/>
                      </a:lnTo>
                      <a:lnTo>
                        <a:pt x="808" y="326"/>
                      </a:lnTo>
                      <a:lnTo>
                        <a:pt x="812" y="310"/>
                      </a:lnTo>
                      <a:lnTo>
                        <a:pt x="742" y="290"/>
                      </a:lnTo>
                      <a:lnTo>
                        <a:pt x="822" y="242"/>
                      </a:lnTo>
                      <a:lnTo>
                        <a:pt x="810" y="220"/>
                      </a:lnTo>
                      <a:lnTo>
                        <a:pt x="726" y="266"/>
                      </a:lnTo>
                      <a:lnTo>
                        <a:pt x="744" y="192"/>
                      </a:lnTo>
                      <a:lnTo>
                        <a:pt x="728" y="186"/>
                      </a:lnTo>
                      <a:lnTo>
                        <a:pt x="700" y="280"/>
                      </a:lnTo>
                      <a:lnTo>
                        <a:pt x="672" y="296"/>
                      </a:lnTo>
                      <a:lnTo>
                        <a:pt x="698" y="194"/>
                      </a:lnTo>
                      <a:lnTo>
                        <a:pt x="680" y="188"/>
                      </a:lnTo>
                      <a:lnTo>
                        <a:pt x="644" y="312"/>
                      </a:lnTo>
                      <a:lnTo>
                        <a:pt x="498" y="392"/>
                      </a:lnTo>
                      <a:lnTo>
                        <a:pt x="530" y="262"/>
                      </a:lnTo>
                      <a:lnTo>
                        <a:pt x="558" y="234"/>
                      </a:lnTo>
                      <a:lnTo>
                        <a:pt x="554" y="232"/>
                      </a:lnTo>
                      <a:lnTo>
                        <a:pt x="534" y="252"/>
                      </a:lnTo>
                      <a:lnTo>
                        <a:pt x="540" y="222"/>
                      </a:lnTo>
                      <a:lnTo>
                        <a:pt x="536" y="222"/>
                      </a:lnTo>
                      <a:lnTo>
                        <a:pt x="526" y="260"/>
                      </a:lnTo>
                      <a:lnTo>
                        <a:pt x="430" y="352"/>
                      </a:lnTo>
                      <a:lnTo>
                        <a:pt x="426" y="182"/>
                      </a:lnTo>
                      <a:lnTo>
                        <a:pt x="512" y="94"/>
                      </a:lnTo>
                      <a:lnTo>
                        <a:pt x="498" y="80"/>
                      </a:lnTo>
                      <a:lnTo>
                        <a:pt x="426" y="150"/>
                      </a:lnTo>
                      <a:lnTo>
                        <a:pt x="426" y="118"/>
                      </a:lnTo>
                      <a:lnTo>
                        <a:pt x="490" y="52"/>
                      </a:lnTo>
                      <a:lnTo>
                        <a:pt x="476" y="38"/>
                      </a:lnTo>
                      <a:lnTo>
                        <a:pt x="424" y="90"/>
                      </a:lnTo>
                      <a:lnTo>
                        <a:pt x="422" y="0"/>
                      </a:lnTo>
                      <a:lnTo>
                        <a:pt x="398" y="0"/>
                      </a:lnTo>
                      <a:lnTo>
                        <a:pt x="396" y="94"/>
                      </a:lnTo>
                      <a:lnTo>
                        <a:pt x="340" y="40"/>
                      </a:lnTo>
                      <a:lnTo>
                        <a:pt x="328" y="52"/>
                      </a:lnTo>
                      <a:lnTo>
                        <a:pt x="396" y="122"/>
                      </a:lnTo>
                      <a:lnTo>
                        <a:pt x="396" y="154"/>
                      </a:lnTo>
                      <a:lnTo>
                        <a:pt x="318" y="80"/>
                      </a:lnTo>
                      <a:lnTo>
                        <a:pt x="306" y="94"/>
                      </a:lnTo>
                      <a:lnTo>
                        <a:pt x="394" y="186"/>
                      </a:lnTo>
                      <a:lnTo>
                        <a:pt x="392" y="352"/>
                      </a:lnTo>
                      <a:lnTo>
                        <a:pt x="296" y="260"/>
                      </a:lnTo>
                      <a:lnTo>
                        <a:pt x="284" y="222"/>
                      </a:lnTo>
                      <a:lnTo>
                        <a:pt x="280" y="222"/>
                      </a:lnTo>
                      <a:lnTo>
                        <a:pt x="288" y="252"/>
                      </a:lnTo>
                      <a:lnTo>
                        <a:pt x="266" y="232"/>
                      </a:lnTo>
                      <a:lnTo>
                        <a:pt x="262" y="234"/>
                      </a:lnTo>
                      <a:lnTo>
                        <a:pt x="290" y="262"/>
                      </a:lnTo>
                      <a:lnTo>
                        <a:pt x="322" y="392"/>
                      </a:lnTo>
                      <a:lnTo>
                        <a:pt x="174" y="310"/>
                      </a:lnTo>
                      <a:lnTo>
                        <a:pt x="140" y="192"/>
                      </a:lnTo>
                      <a:lnTo>
                        <a:pt x="122" y="196"/>
                      </a:lnTo>
                      <a:lnTo>
                        <a:pt x="146" y="294"/>
                      </a:lnTo>
                      <a:lnTo>
                        <a:pt x="118" y="280"/>
                      </a:lnTo>
                      <a:lnTo>
                        <a:pt x="92" y="190"/>
                      </a:lnTo>
                      <a:lnTo>
                        <a:pt x="74" y="194"/>
                      </a:lnTo>
                      <a:lnTo>
                        <a:pt x="92" y="264"/>
                      </a:lnTo>
                      <a:lnTo>
                        <a:pt x="12" y="220"/>
                      </a:lnTo>
                      <a:lnTo>
                        <a:pt x="0" y="242"/>
                      </a:lnTo>
                      <a:lnTo>
                        <a:pt x="82" y="290"/>
                      </a:lnTo>
                      <a:lnTo>
                        <a:pt x="6" y="312"/>
                      </a:lnTo>
                      <a:lnTo>
                        <a:pt x="12" y="330"/>
                      </a:lnTo>
                      <a:lnTo>
                        <a:pt x="106" y="306"/>
                      </a:lnTo>
                      <a:lnTo>
                        <a:pt x="134" y="322"/>
                      </a:lnTo>
                      <a:lnTo>
                        <a:pt x="32" y="352"/>
                      </a:lnTo>
                      <a:lnTo>
                        <a:pt x="36" y="370"/>
                      </a:lnTo>
                      <a:lnTo>
                        <a:pt x="162" y="340"/>
                      </a:lnTo>
                      <a:lnTo>
                        <a:pt x="304" y="424"/>
                      </a:lnTo>
                      <a:lnTo>
                        <a:pt x="176" y="462"/>
                      </a:lnTo>
                      <a:lnTo>
                        <a:pt x="138" y="452"/>
                      </a:lnTo>
                      <a:lnTo>
                        <a:pt x="136" y="456"/>
                      </a:lnTo>
                      <a:lnTo>
                        <a:pt x="164" y="464"/>
                      </a:lnTo>
                      <a:lnTo>
                        <a:pt x="136" y="472"/>
                      </a:lnTo>
                      <a:lnTo>
                        <a:pt x="138" y="478"/>
                      </a:lnTo>
                      <a:lnTo>
                        <a:pt x="176" y="468"/>
                      </a:lnTo>
                      <a:lnTo>
                        <a:pt x="302" y="504"/>
                      </a:lnTo>
                      <a:lnTo>
                        <a:pt x="158" y="592"/>
                      </a:lnTo>
                      <a:lnTo>
                        <a:pt x="38" y="562"/>
                      </a:lnTo>
                      <a:lnTo>
                        <a:pt x="34" y="580"/>
                      </a:lnTo>
                      <a:lnTo>
                        <a:pt x="130" y="608"/>
                      </a:lnTo>
                      <a:lnTo>
                        <a:pt x="104" y="626"/>
                      </a:lnTo>
                      <a:lnTo>
                        <a:pt x="14" y="604"/>
                      </a:lnTo>
                      <a:lnTo>
                        <a:pt x="8" y="620"/>
                      </a:lnTo>
                      <a:lnTo>
                        <a:pt x="78" y="640"/>
                      </a:lnTo>
                      <a:lnTo>
                        <a:pt x="0" y="688"/>
                      </a:lnTo>
                      <a:lnTo>
                        <a:pt x="12" y="710"/>
                      </a:lnTo>
                      <a:lnTo>
                        <a:pt x="96" y="664"/>
                      </a:lnTo>
                      <a:lnTo>
                        <a:pt x="76" y="738"/>
                      </a:lnTo>
                      <a:lnTo>
                        <a:pt x="94" y="744"/>
                      </a:lnTo>
                      <a:lnTo>
                        <a:pt x="122" y="648"/>
                      </a:lnTo>
                      <a:lnTo>
                        <a:pt x="150" y="634"/>
                      </a:lnTo>
                      <a:lnTo>
                        <a:pt x="124" y="736"/>
                      </a:lnTo>
                      <a:lnTo>
                        <a:pt x="142" y="742"/>
                      </a:lnTo>
                      <a:lnTo>
                        <a:pt x="178" y="618"/>
                      </a:lnTo>
                      <a:lnTo>
                        <a:pt x="322" y="538"/>
                      </a:lnTo>
                      <a:lnTo>
                        <a:pt x="290" y="666"/>
                      </a:lnTo>
                      <a:lnTo>
                        <a:pt x="262" y="696"/>
                      </a:lnTo>
                      <a:lnTo>
                        <a:pt x="266" y="698"/>
                      </a:lnTo>
                      <a:lnTo>
                        <a:pt x="288" y="678"/>
                      </a:lnTo>
                      <a:lnTo>
                        <a:pt x="280" y="706"/>
                      </a:lnTo>
                      <a:lnTo>
                        <a:pt x="284" y="708"/>
                      </a:lnTo>
                      <a:lnTo>
                        <a:pt x="296" y="670"/>
                      </a:lnTo>
                      <a:lnTo>
                        <a:pt x="390" y="578"/>
                      </a:lnTo>
                      <a:lnTo>
                        <a:pt x="394" y="746"/>
                      </a:lnTo>
                      <a:lnTo>
                        <a:pt x="310" y="836"/>
                      </a:lnTo>
                      <a:lnTo>
                        <a:pt x="322" y="850"/>
                      </a:lnTo>
                      <a:lnTo>
                        <a:pt x="396" y="780"/>
                      </a:lnTo>
                      <a:lnTo>
                        <a:pt x="396" y="812"/>
                      </a:lnTo>
                      <a:lnTo>
                        <a:pt x="332" y="878"/>
                      </a:lnTo>
                      <a:lnTo>
                        <a:pt x="344" y="890"/>
                      </a:lnTo>
                      <a:lnTo>
                        <a:pt x="396" y="842"/>
                      </a:lnTo>
                      <a:lnTo>
                        <a:pt x="398" y="936"/>
                      </a:lnTo>
                      <a:lnTo>
                        <a:pt x="422" y="936"/>
                      </a:lnTo>
                      <a:lnTo>
                        <a:pt x="424" y="838"/>
                      </a:lnTo>
                      <a:lnTo>
                        <a:pt x="480" y="892"/>
                      </a:lnTo>
                      <a:lnTo>
                        <a:pt x="494" y="878"/>
                      </a:lnTo>
                      <a:lnTo>
                        <a:pt x="426" y="808"/>
                      </a:lnTo>
                      <a:lnTo>
                        <a:pt x="426" y="776"/>
                      </a:lnTo>
                      <a:lnTo>
                        <a:pt x="502" y="850"/>
                      </a:lnTo>
                      <a:lnTo>
                        <a:pt x="516" y="836"/>
                      </a:lnTo>
                      <a:lnTo>
                        <a:pt x="426" y="742"/>
                      </a:lnTo>
                      <a:lnTo>
                        <a:pt x="430" y="578"/>
                      </a:lnTo>
                      <a:lnTo>
                        <a:pt x="526" y="670"/>
                      </a:lnTo>
                      <a:lnTo>
                        <a:pt x="536" y="708"/>
                      </a:lnTo>
                      <a:lnTo>
                        <a:pt x="540" y="706"/>
                      </a:lnTo>
                      <a:lnTo>
                        <a:pt x="534" y="678"/>
                      </a:lnTo>
                      <a:lnTo>
                        <a:pt x="554" y="698"/>
                      </a:lnTo>
                      <a:lnTo>
                        <a:pt x="558" y="696"/>
                      </a:lnTo>
                      <a:lnTo>
                        <a:pt x="530" y="666"/>
                      </a:lnTo>
                      <a:lnTo>
                        <a:pt x="498" y="538"/>
                      </a:lnTo>
                      <a:lnTo>
                        <a:pt x="646" y="620"/>
                      </a:lnTo>
                      <a:lnTo>
                        <a:pt x="682" y="738"/>
                      </a:lnTo>
                      <a:lnTo>
                        <a:pt x="700" y="734"/>
                      </a:lnTo>
                      <a:lnTo>
                        <a:pt x="674" y="636"/>
                      </a:lnTo>
                      <a:lnTo>
                        <a:pt x="704" y="650"/>
                      </a:lnTo>
                      <a:lnTo>
                        <a:pt x="730" y="740"/>
                      </a:lnTo>
                      <a:lnTo>
                        <a:pt x="746" y="736"/>
                      </a:lnTo>
                      <a:lnTo>
                        <a:pt x="728" y="664"/>
                      </a:lnTo>
                      <a:lnTo>
                        <a:pt x="810" y="710"/>
                      </a:lnTo>
                      <a:lnTo>
                        <a:pt x="822" y="688"/>
                      </a:lnTo>
                      <a:close/>
                      <a:moveTo>
                        <a:pt x="306" y="494"/>
                      </a:moveTo>
                      <a:lnTo>
                        <a:pt x="188" y="464"/>
                      </a:lnTo>
                      <a:lnTo>
                        <a:pt x="306" y="436"/>
                      </a:lnTo>
                      <a:lnTo>
                        <a:pt x="306" y="436"/>
                      </a:lnTo>
                      <a:lnTo>
                        <a:pt x="302" y="450"/>
                      </a:lnTo>
                      <a:lnTo>
                        <a:pt x="302" y="464"/>
                      </a:lnTo>
                      <a:lnTo>
                        <a:pt x="302" y="464"/>
                      </a:lnTo>
                      <a:lnTo>
                        <a:pt x="302" y="480"/>
                      </a:lnTo>
                      <a:lnTo>
                        <a:pt x="306" y="494"/>
                      </a:lnTo>
                      <a:lnTo>
                        <a:pt x="306" y="494"/>
                      </a:lnTo>
                      <a:close/>
                      <a:moveTo>
                        <a:pt x="522" y="272"/>
                      </a:moveTo>
                      <a:lnTo>
                        <a:pt x="488" y="388"/>
                      </a:lnTo>
                      <a:lnTo>
                        <a:pt x="488" y="388"/>
                      </a:lnTo>
                      <a:lnTo>
                        <a:pt x="478" y="378"/>
                      </a:lnTo>
                      <a:lnTo>
                        <a:pt x="466" y="370"/>
                      </a:lnTo>
                      <a:lnTo>
                        <a:pt x="452" y="364"/>
                      </a:lnTo>
                      <a:lnTo>
                        <a:pt x="438" y="360"/>
                      </a:lnTo>
                      <a:lnTo>
                        <a:pt x="522" y="272"/>
                      </a:lnTo>
                      <a:close/>
                      <a:moveTo>
                        <a:pt x="300" y="272"/>
                      </a:moveTo>
                      <a:lnTo>
                        <a:pt x="382" y="360"/>
                      </a:lnTo>
                      <a:lnTo>
                        <a:pt x="382" y="360"/>
                      </a:lnTo>
                      <a:lnTo>
                        <a:pt x="368" y="364"/>
                      </a:lnTo>
                      <a:lnTo>
                        <a:pt x="356" y="370"/>
                      </a:lnTo>
                      <a:lnTo>
                        <a:pt x="344" y="378"/>
                      </a:lnTo>
                      <a:lnTo>
                        <a:pt x="334" y="388"/>
                      </a:lnTo>
                      <a:lnTo>
                        <a:pt x="300" y="272"/>
                      </a:lnTo>
                      <a:close/>
                      <a:moveTo>
                        <a:pt x="300" y="656"/>
                      </a:moveTo>
                      <a:lnTo>
                        <a:pt x="334" y="542"/>
                      </a:lnTo>
                      <a:lnTo>
                        <a:pt x="334" y="542"/>
                      </a:lnTo>
                      <a:lnTo>
                        <a:pt x="344" y="552"/>
                      </a:lnTo>
                      <a:lnTo>
                        <a:pt x="356" y="560"/>
                      </a:lnTo>
                      <a:lnTo>
                        <a:pt x="368" y="566"/>
                      </a:lnTo>
                      <a:lnTo>
                        <a:pt x="382" y="570"/>
                      </a:lnTo>
                      <a:lnTo>
                        <a:pt x="300" y="656"/>
                      </a:lnTo>
                      <a:close/>
                      <a:moveTo>
                        <a:pt x="410" y="542"/>
                      </a:moveTo>
                      <a:lnTo>
                        <a:pt x="410" y="542"/>
                      </a:lnTo>
                      <a:lnTo>
                        <a:pt x="396" y="540"/>
                      </a:lnTo>
                      <a:lnTo>
                        <a:pt x="380" y="536"/>
                      </a:lnTo>
                      <a:lnTo>
                        <a:pt x="368" y="528"/>
                      </a:lnTo>
                      <a:lnTo>
                        <a:pt x="356" y="520"/>
                      </a:lnTo>
                      <a:lnTo>
                        <a:pt x="346" y="508"/>
                      </a:lnTo>
                      <a:lnTo>
                        <a:pt x="340" y="494"/>
                      </a:lnTo>
                      <a:lnTo>
                        <a:pt x="336" y="480"/>
                      </a:lnTo>
                      <a:lnTo>
                        <a:pt x="334" y="464"/>
                      </a:lnTo>
                      <a:lnTo>
                        <a:pt x="334" y="464"/>
                      </a:lnTo>
                      <a:lnTo>
                        <a:pt x="336" y="450"/>
                      </a:lnTo>
                      <a:lnTo>
                        <a:pt x="340" y="434"/>
                      </a:lnTo>
                      <a:lnTo>
                        <a:pt x="346" y="422"/>
                      </a:lnTo>
                      <a:lnTo>
                        <a:pt x="356" y="410"/>
                      </a:lnTo>
                      <a:lnTo>
                        <a:pt x="368" y="400"/>
                      </a:lnTo>
                      <a:lnTo>
                        <a:pt x="380" y="394"/>
                      </a:lnTo>
                      <a:lnTo>
                        <a:pt x="396" y="390"/>
                      </a:lnTo>
                      <a:lnTo>
                        <a:pt x="410" y="388"/>
                      </a:lnTo>
                      <a:lnTo>
                        <a:pt x="410" y="388"/>
                      </a:lnTo>
                      <a:lnTo>
                        <a:pt x="426" y="390"/>
                      </a:lnTo>
                      <a:lnTo>
                        <a:pt x="440" y="394"/>
                      </a:lnTo>
                      <a:lnTo>
                        <a:pt x="454" y="400"/>
                      </a:lnTo>
                      <a:lnTo>
                        <a:pt x="466" y="410"/>
                      </a:lnTo>
                      <a:lnTo>
                        <a:pt x="474" y="422"/>
                      </a:lnTo>
                      <a:lnTo>
                        <a:pt x="482" y="434"/>
                      </a:lnTo>
                      <a:lnTo>
                        <a:pt x="486" y="450"/>
                      </a:lnTo>
                      <a:lnTo>
                        <a:pt x="488" y="464"/>
                      </a:lnTo>
                      <a:lnTo>
                        <a:pt x="488" y="464"/>
                      </a:lnTo>
                      <a:lnTo>
                        <a:pt x="486" y="480"/>
                      </a:lnTo>
                      <a:lnTo>
                        <a:pt x="482" y="494"/>
                      </a:lnTo>
                      <a:lnTo>
                        <a:pt x="474" y="508"/>
                      </a:lnTo>
                      <a:lnTo>
                        <a:pt x="466" y="520"/>
                      </a:lnTo>
                      <a:lnTo>
                        <a:pt x="454" y="528"/>
                      </a:lnTo>
                      <a:lnTo>
                        <a:pt x="440" y="536"/>
                      </a:lnTo>
                      <a:lnTo>
                        <a:pt x="426" y="540"/>
                      </a:lnTo>
                      <a:lnTo>
                        <a:pt x="410" y="542"/>
                      </a:lnTo>
                      <a:lnTo>
                        <a:pt x="410" y="542"/>
                      </a:lnTo>
                      <a:close/>
                      <a:moveTo>
                        <a:pt x="522" y="656"/>
                      </a:moveTo>
                      <a:lnTo>
                        <a:pt x="438" y="570"/>
                      </a:lnTo>
                      <a:lnTo>
                        <a:pt x="438" y="570"/>
                      </a:lnTo>
                      <a:lnTo>
                        <a:pt x="452" y="566"/>
                      </a:lnTo>
                      <a:lnTo>
                        <a:pt x="466" y="560"/>
                      </a:lnTo>
                      <a:lnTo>
                        <a:pt x="478" y="552"/>
                      </a:lnTo>
                      <a:lnTo>
                        <a:pt x="488" y="542"/>
                      </a:lnTo>
                      <a:lnTo>
                        <a:pt x="522" y="656"/>
                      </a:lnTo>
                      <a:close/>
                      <a:moveTo>
                        <a:pt x="516" y="436"/>
                      </a:moveTo>
                      <a:lnTo>
                        <a:pt x="632" y="464"/>
                      </a:lnTo>
                      <a:lnTo>
                        <a:pt x="516" y="494"/>
                      </a:lnTo>
                      <a:lnTo>
                        <a:pt x="516" y="494"/>
                      </a:lnTo>
                      <a:lnTo>
                        <a:pt x="520" y="480"/>
                      </a:lnTo>
                      <a:lnTo>
                        <a:pt x="520" y="464"/>
                      </a:lnTo>
                      <a:lnTo>
                        <a:pt x="520" y="464"/>
                      </a:lnTo>
                      <a:lnTo>
                        <a:pt x="520" y="450"/>
                      </a:lnTo>
                      <a:lnTo>
                        <a:pt x="516" y="436"/>
                      </a:lnTo>
                      <a:lnTo>
                        <a:pt x="516" y="436"/>
                      </a:lnTo>
                      <a:close/>
                    </a:path>
                  </a:pathLst>
                </a:custGeom>
                <a:solidFill>
                  <a:srgbClr val="FEFFFF">
                    <a:alpha val="2000"/>
                  </a:srgbClr>
                </a:solidFill>
                <a:ln>
                  <a:noFill/>
                </a:ln>
                <a:effectLst>
                  <a:glow rad="101600">
                    <a:srgbClr val="FEFEFE">
                      <a:alpha val="8000"/>
                    </a:srgbClr>
                  </a:glo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9" name="Freeform 29"/>
                <p:cNvSpPr>
                  <a:spLocks noChangeAspect="1"/>
                </p:cNvSpPr>
                <p:nvPr/>
              </p:nvSpPr>
              <p:spPr bwMode="auto">
                <a:xfrm rot="18879730">
                  <a:off x="6967777" y="1936282"/>
                  <a:ext cx="642197" cy="728980"/>
                </a:xfrm>
                <a:custGeom>
                  <a:avLst/>
                  <a:gdLst>
                    <a:gd name="T0" fmla="*/ 738 w 740"/>
                    <a:gd name="T1" fmla="*/ 546 h 840"/>
                    <a:gd name="T2" fmla="*/ 598 w 740"/>
                    <a:gd name="T3" fmla="*/ 524 h 840"/>
                    <a:gd name="T4" fmla="*/ 564 w 740"/>
                    <a:gd name="T5" fmla="*/ 506 h 840"/>
                    <a:gd name="T6" fmla="*/ 510 w 740"/>
                    <a:gd name="T7" fmla="*/ 458 h 840"/>
                    <a:gd name="T8" fmla="*/ 486 w 740"/>
                    <a:gd name="T9" fmla="*/ 406 h 840"/>
                    <a:gd name="T10" fmla="*/ 558 w 740"/>
                    <a:gd name="T11" fmla="*/ 330 h 840"/>
                    <a:gd name="T12" fmla="*/ 724 w 740"/>
                    <a:gd name="T13" fmla="*/ 344 h 840"/>
                    <a:gd name="T14" fmla="*/ 736 w 740"/>
                    <a:gd name="T15" fmla="*/ 286 h 840"/>
                    <a:gd name="T16" fmla="*/ 740 w 740"/>
                    <a:gd name="T17" fmla="*/ 216 h 840"/>
                    <a:gd name="T18" fmla="*/ 650 w 740"/>
                    <a:gd name="T19" fmla="*/ 230 h 840"/>
                    <a:gd name="T20" fmla="*/ 606 w 740"/>
                    <a:gd name="T21" fmla="*/ 256 h 840"/>
                    <a:gd name="T22" fmla="*/ 556 w 740"/>
                    <a:gd name="T23" fmla="*/ 288 h 840"/>
                    <a:gd name="T24" fmla="*/ 512 w 740"/>
                    <a:gd name="T25" fmla="*/ 308 h 840"/>
                    <a:gd name="T26" fmla="*/ 442 w 740"/>
                    <a:gd name="T27" fmla="*/ 320 h 840"/>
                    <a:gd name="T28" fmla="*/ 414 w 740"/>
                    <a:gd name="T29" fmla="*/ 300 h 840"/>
                    <a:gd name="T30" fmla="*/ 390 w 740"/>
                    <a:gd name="T31" fmla="*/ 204 h 840"/>
                    <a:gd name="T32" fmla="*/ 392 w 740"/>
                    <a:gd name="T33" fmla="*/ 164 h 840"/>
                    <a:gd name="T34" fmla="*/ 392 w 740"/>
                    <a:gd name="T35" fmla="*/ 80 h 840"/>
                    <a:gd name="T36" fmla="*/ 378 w 740"/>
                    <a:gd name="T37" fmla="*/ 0 h 840"/>
                    <a:gd name="T38" fmla="*/ 350 w 740"/>
                    <a:gd name="T39" fmla="*/ 42 h 840"/>
                    <a:gd name="T40" fmla="*/ 348 w 740"/>
                    <a:gd name="T41" fmla="*/ 100 h 840"/>
                    <a:gd name="T42" fmla="*/ 350 w 740"/>
                    <a:gd name="T43" fmla="*/ 192 h 840"/>
                    <a:gd name="T44" fmla="*/ 352 w 740"/>
                    <a:gd name="T45" fmla="*/ 214 h 840"/>
                    <a:gd name="T46" fmla="*/ 316 w 740"/>
                    <a:gd name="T47" fmla="*/ 320 h 840"/>
                    <a:gd name="T48" fmla="*/ 254 w 740"/>
                    <a:gd name="T49" fmla="*/ 316 h 840"/>
                    <a:gd name="T50" fmla="*/ 196 w 740"/>
                    <a:gd name="T51" fmla="*/ 294 h 840"/>
                    <a:gd name="T52" fmla="*/ 162 w 740"/>
                    <a:gd name="T53" fmla="*/ 272 h 840"/>
                    <a:gd name="T54" fmla="*/ 90 w 740"/>
                    <a:gd name="T55" fmla="*/ 230 h 840"/>
                    <a:gd name="T56" fmla="*/ 2 w 740"/>
                    <a:gd name="T57" fmla="*/ 214 h 840"/>
                    <a:gd name="T58" fmla="*/ 36 w 740"/>
                    <a:gd name="T59" fmla="*/ 246 h 840"/>
                    <a:gd name="T60" fmla="*/ 84 w 740"/>
                    <a:gd name="T61" fmla="*/ 278 h 840"/>
                    <a:gd name="T62" fmla="*/ 166 w 740"/>
                    <a:gd name="T63" fmla="*/ 322 h 840"/>
                    <a:gd name="T64" fmla="*/ 186 w 740"/>
                    <a:gd name="T65" fmla="*/ 332 h 840"/>
                    <a:gd name="T66" fmla="*/ 260 w 740"/>
                    <a:gd name="T67" fmla="*/ 418 h 840"/>
                    <a:gd name="T68" fmla="*/ 208 w 740"/>
                    <a:gd name="T69" fmla="*/ 482 h 840"/>
                    <a:gd name="T70" fmla="*/ 164 w 740"/>
                    <a:gd name="T71" fmla="*/ 514 h 840"/>
                    <a:gd name="T72" fmla="*/ 84 w 740"/>
                    <a:gd name="T73" fmla="*/ 558 h 840"/>
                    <a:gd name="T74" fmla="*/ 36 w 740"/>
                    <a:gd name="T75" fmla="*/ 590 h 840"/>
                    <a:gd name="T76" fmla="*/ 16 w 740"/>
                    <a:gd name="T77" fmla="*/ 636 h 840"/>
                    <a:gd name="T78" fmla="*/ 108 w 740"/>
                    <a:gd name="T79" fmla="*/ 596 h 840"/>
                    <a:gd name="T80" fmla="*/ 144 w 740"/>
                    <a:gd name="T81" fmla="*/ 692 h 840"/>
                    <a:gd name="T82" fmla="*/ 204 w 740"/>
                    <a:gd name="T83" fmla="*/ 534 h 840"/>
                    <a:gd name="T84" fmla="*/ 300 w 740"/>
                    <a:gd name="T85" fmla="*/ 512 h 840"/>
                    <a:gd name="T86" fmla="*/ 328 w 740"/>
                    <a:gd name="T87" fmla="*/ 534 h 840"/>
                    <a:gd name="T88" fmla="*/ 352 w 740"/>
                    <a:gd name="T89" fmla="*/ 630 h 840"/>
                    <a:gd name="T90" fmla="*/ 350 w 740"/>
                    <a:gd name="T91" fmla="*/ 670 h 840"/>
                    <a:gd name="T92" fmla="*/ 350 w 740"/>
                    <a:gd name="T93" fmla="*/ 754 h 840"/>
                    <a:gd name="T94" fmla="*/ 364 w 740"/>
                    <a:gd name="T95" fmla="*/ 840 h 840"/>
                    <a:gd name="T96" fmla="*/ 384 w 740"/>
                    <a:gd name="T97" fmla="*/ 836 h 840"/>
                    <a:gd name="T98" fmla="*/ 394 w 740"/>
                    <a:gd name="T99" fmla="*/ 734 h 840"/>
                    <a:gd name="T100" fmla="*/ 496 w 740"/>
                    <a:gd name="T101" fmla="*/ 750 h 840"/>
                    <a:gd name="T102" fmla="*/ 390 w 740"/>
                    <a:gd name="T103" fmla="*/ 620 h 840"/>
                    <a:gd name="T104" fmla="*/ 420 w 740"/>
                    <a:gd name="T105" fmla="*/ 522 h 840"/>
                    <a:gd name="T106" fmla="*/ 464 w 740"/>
                    <a:gd name="T107" fmla="*/ 514 h 840"/>
                    <a:gd name="T108" fmla="*/ 546 w 740"/>
                    <a:gd name="T109" fmla="*/ 540 h 840"/>
                    <a:gd name="T110" fmla="*/ 580 w 740"/>
                    <a:gd name="T111" fmla="*/ 562 h 840"/>
                    <a:gd name="T112" fmla="*/ 652 w 740"/>
                    <a:gd name="T113" fmla="*/ 604 h 840"/>
                    <a:gd name="T114" fmla="*/ 740 w 740"/>
                    <a:gd name="T115" fmla="*/ 61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0" h="840">
                      <a:moveTo>
                        <a:pt x="738" y="614"/>
                      </a:moveTo>
                      <a:lnTo>
                        <a:pt x="738" y="614"/>
                      </a:lnTo>
                      <a:lnTo>
                        <a:pt x="706" y="588"/>
                      </a:lnTo>
                      <a:lnTo>
                        <a:pt x="672" y="564"/>
                      </a:lnTo>
                      <a:lnTo>
                        <a:pt x="738" y="546"/>
                      </a:lnTo>
                      <a:lnTo>
                        <a:pt x="734" y="536"/>
                      </a:lnTo>
                      <a:lnTo>
                        <a:pt x="658" y="556"/>
                      </a:lnTo>
                      <a:lnTo>
                        <a:pt x="658" y="556"/>
                      </a:lnTo>
                      <a:lnTo>
                        <a:pt x="628" y="538"/>
                      </a:lnTo>
                      <a:lnTo>
                        <a:pt x="598" y="524"/>
                      </a:lnTo>
                      <a:lnTo>
                        <a:pt x="726" y="488"/>
                      </a:lnTo>
                      <a:lnTo>
                        <a:pt x="722" y="476"/>
                      </a:lnTo>
                      <a:lnTo>
                        <a:pt x="576" y="512"/>
                      </a:lnTo>
                      <a:lnTo>
                        <a:pt x="576" y="512"/>
                      </a:lnTo>
                      <a:lnTo>
                        <a:pt x="564" y="506"/>
                      </a:lnTo>
                      <a:lnTo>
                        <a:pt x="564" y="506"/>
                      </a:lnTo>
                      <a:lnTo>
                        <a:pt x="556" y="502"/>
                      </a:lnTo>
                      <a:lnTo>
                        <a:pt x="556" y="502"/>
                      </a:lnTo>
                      <a:lnTo>
                        <a:pt x="532" y="480"/>
                      </a:lnTo>
                      <a:lnTo>
                        <a:pt x="510" y="458"/>
                      </a:lnTo>
                      <a:lnTo>
                        <a:pt x="492" y="438"/>
                      </a:lnTo>
                      <a:lnTo>
                        <a:pt x="486" y="426"/>
                      </a:lnTo>
                      <a:lnTo>
                        <a:pt x="482" y="418"/>
                      </a:lnTo>
                      <a:lnTo>
                        <a:pt x="482" y="418"/>
                      </a:lnTo>
                      <a:lnTo>
                        <a:pt x="486" y="406"/>
                      </a:lnTo>
                      <a:lnTo>
                        <a:pt x="492" y="396"/>
                      </a:lnTo>
                      <a:lnTo>
                        <a:pt x="510" y="374"/>
                      </a:lnTo>
                      <a:lnTo>
                        <a:pt x="532" y="352"/>
                      </a:lnTo>
                      <a:lnTo>
                        <a:pt x="558" y="330"/>
                      </a:lnTo>
                      <a:lnTo>
                        <a:pt x="558" y="330"/>
                      </a:lnTo>
                      <a:lnTo>
                        <a:pt x="564" y="326"/>
                      </a:lnTo>
                      <a:lnTo>
                        <a:pt x="564" y="326"/>
                      </a:lnTo>
                      <a:lnTo>
                        <a:pt x="578" y="320"/>
                      </a:lnTo>
                      <a:lnTo>
                        <a:pt x="720" y="354"/>
                      </a:lnTo>
                      <a:lnTo>
                        <a:pt x="724" y="344"/>
                      </a:lnTo>
                      <a:lnTo>
                        <a:pt x="600" y="308"/>
                      </a:lnTo>
                      <a:lnTo>
                        <a:pt x="600" y="308"/>
                      </a:lnTo>
                      <a:lnTo>
                        <a:pt x="658" y="276"/>
                      </a:lnTo>
                      <a:lnTo>
                        <a:pt x="734" y="294"/>
                      </a:lnTo>
                      <a:lnTo>
                        <a:pt x="736" y="286"/>
                      </a:lnTo>
                      <a:lnTo>
                        <a:pt x="672" y="266"/>
                      </a:lnTo>
                      <a:lnTo>
                        <a:pt x="672" y="266"/>
                      </a:lnTo>
                      <a:lnTo>
                        <a:pt x="706" y="244"/>
                      </a:lnTo>
                      <a:lnTo>
                        <a:pt x="738" y="218"/>
                      </a:lnTo>
                      <a:lnTo>
                        <a:pt x="740" y="216"/>
                      </a:lnTo>
                      <a:lnTo>
                        <a:pt x="728" y="196"/>
                      </a:lnTo>
                      <a:lnTo>
                        <a:pt x="726" y="198"/>
                      </a:lnTo>
                      <a:lnTo>
                        <a:pt x="726" y="198"/>
                      </a:lnTo>
                      <a:lnTo>
                        <a:pt x="686" y="212"/>
                      </a:lnTo>
                      <a:lnTo>
                        <a:pt x="650" y="230"/>
                      </a:lnTo>
                      <a:lnTo>
                        <a:pt x="666" y="164"/>
                      </a:lnTo>
                      <a:lnTo>
                        <a:pt x="656" y="162"/>
                      </a:lnTo>
                      <a:lnTo>
                        <a:pt x="634" y="238"/>
                      </a:lnTo>
                      <a:lnTo>
                        <a:pt x="634" y="238"/>
                      </a:lnTo>
                      <a:lnTo>
                        <a:pt x="606" y="256"/>
                      </a:lnTo>
                      <a:lnTo>
                        <a:pt x="578" y="272"/>
                      </a:lnTo>
                      <a:lnTo>
                        <a:pt x="608" y="146"/>
                      </a:lnTo>
                      <a:lnTo>
                        <a:pt x="598" y="142"/>
                      </a:lnTo>
                      <a:lnTo>
                        <a:pt x="556" y="288"/>
                      </a:lnTo>
                      <a:lnTo>
                        <a:pt x="556" y="288"/>
                      </a:lnTo>
                      <a:lnTo>
                        <a:pt x="546" y="294"/>
                      </a:lnTo>
                      <a:lnTo>
                        <a:pt x="546" y="294"/>
                      </a:lnTo>
                      <a:lnTo>
                        <a:pt x="538" y="298"/>
                      </a:lnTo>
                      <a:lnTo>
                        <a:pt x="538" y="298"/>
                      </a:lnTo>
                      <a:lnTo>
                        <a:pt x="512" y="308"/>
                      </a:lnTo>
                      <a:lnTo>
                        <a:pt x="486" y="314"/>
                      </a:lnTo>
                      <a:lnTo>
                        <a:pt x="462" y="318"/>
                      </a:lnTo>
                      <a:lnTo>
                        <a:pt x="442" y="320"/>
                      </a:lnTo>
                      <a:lnTo>
                        <a:pt x="442" y="320"/>
                      </a:lnTo>
                      <a:lnTo>
                        <a:pt x="442" y="320"/>
                      </a:lnTo>
                      <a:lnTo>
                        <a:pt x="442" y="320"/>
                      </a:lnTo>
                      <a:lnTo>
                        <a:pt x="426" y="320"/>
                      </a:lnTo>
                      <a:lnTo>
                        <a:pt x="426" y="320"/>
                      </a:lnTo>
                      <a:lnTo>
                        <a:pt x="420" y="310"/>
                      </a:lnTo>
                      <a:lnTo>
                        <a:pt x="414" y="300"/>
                      </a:lnTo>
                      <a:lnTo>
                        <a:pt x="404" y="274"/>
                      </a:lnTo>
                      <a:lnTo>
                        <a:pt x="396" y="244"/>
                      </a:lnTo>
                      <a:lnTo>
                        <a:pt x="388" y="210"/>
                      </a:lnTo>
                      <a:lnTo>
                        <a:pt x="388" y="210"/>
                      </a:lnTo>
                      <a:lnTo>
                        <a:pt x="390" y="204"/>
                      </a:lnTo>
                      <a:lnTo>
                        <a:pt x="390" y="204"/>
                      </a:lnTo>
                      <a:lnTo>
                        <a:pt x="390" y="190"/>
                      </a:lnTo>
                      <a:lnTo>
                        <a:pt x="492" y="84"/>
                      </a:lnTo>
                      <a:lnTo>
                        <a:pt x="484" y="76"/>
                      </a:lnTo>
                      <a:lnTo>
                        <a:pt x="392" y="164"/>
                      </a:lnTo>
                      <a:lnTo>
                        <a:pt x="392" y="164"/>
                      </a:lnTo>
                      <a:lnTo>
                        <a:pt x="392" y="98"/>
                      </a:lnTo>
                      <a:lnTo>
                        <a:pt x="446" y="42"/>
                      </a:lnTo>
                      <a:lnTo>
                        <a:pt x="440" y="36"/>
                      </a:lnTo>
                      <a:lnTo>
                        <a:pt x="392" y="80"/>
                      </a:lnTo>
                      <a:lnTo>
                        <a:pt x="392" y="80"/>
                      </a:lnTo>
                      <a:lnTo>
                        <a:pt x="388" y="40"/>
                      </a:lnTo>
                      <a:lnTo>
                        <a:pt x="382" y="2"/>
                      </a:lnTo>
                      <a:lnTo>
                        <a:pt x="382" y="0"/>
                      </a:lnTo>
                      <a:lnTo>
                        <a:pt x="378" y="0"/>
                      </a:lnTo>
                      <a:lnTo>
                        <a:pt x="362" y="0"/>
                      </a:lnTo>
                      <a:lnTo>
                        <a:pt x="358" y="0"/>
                      </a:lnTo>
                      <a:lnTo>
                        <a:pt x="358" y="2"/>
                      </a:lnTo>
                      <a:lnTo>
                        <a:pt x="358" y="2"/>
                      </a:lnTo>
                      <a:lnTo>
                        <a:pt x="350" y="42"/>
                      </a:lnTo>
                      <a:lnTo>
                        <a:pt x="348" y="82"/>
                      </a:lnTo>
                      <a:lnTo>
                        <a:pt x="300" y="36"/>
                      </a:lnTo>
                      <a:lnTo>
                        <a:pt x="292" y="42"/>
                      </a:lnTo>
                      <a:lnTo>
                        <a:pt x="348" y="100"/>
                      </a:lnTo>
                      <a:lnTo>
                        <a:pt x="348" y="100"/>
                      </a:lnTo>
                      <a:lnTo>
                        <a:pt x="348" y="134"/>
                      </a:lnTo>
                      <a:lnTo>
                        <a:pt x="350" y="166"/>
                      </a:lnTo>
                      <a:lnTo>
                        <a:pt x="254" y="76"/>
                      </a:lnTo>
                      <a:lnTo>
                        <a:pt x="246" y="84"/>
                      </a:lnTo>
                      <a:lnTo>
                        <a:pt x="350" y="192"/>
                      </a:lnTo>
                      <a:lnTo>
                        <a:pt x="350" y="192"/>
                      </a:lnTo>
                      <a:lnTo>
                        <a:pt x="352" y="204"/>
                      </a:lnTo>
                      <a:lnTo>
                        <a:pt x="352" y="204"/>
                      </a:lnTo>
                      <a:lnTo>
                        <a:pt x="352" y="214"/>
                      </a:lnTo>
                      <a:lnTo>
                        <a:pt x="352" y="214"/>
                      </a:lnTo>
                      <a:lnTo>
                        <a:pt x="346" y="246"/>
                      </a:lnTo>
                      <a:lnTo>
                        <a:pt x="338" y="276"/>
                      </a:lnTo>
                      <a:lnTo>
                        <a:pt x="328" y="302"/>
                      </a:lnTo>
                      <a:lnTo>
                        <a:pt x="322" y="312"/>
                      </a:lnTo>
                      <a:lnTo>
                        <a:pt x="316" y="320"/>
                      </a:lnTo>
                      <a:lnTo>
                        <a:pt x="316" y="320"/>
                      </a:lnTo>
                      <a:lnTo>
                        <a:pt x="300" y="322"/>
                      </a:lnTo>
                      <a:lnTo>
                        <a:pt x="300" y="322"/>
                      </a:lnTo>
                      <a:lnTo>
                        <a:pt x="278" y="320"/>
                      </a:lnTo>
                      <a:lnTo>
                        <a:pt x="254" y="316"/>
                      </a:lnTo>
                      <a:lnTo>
                        <a:pt x="228" y="308"/>
                      </a:lnTo>
                      <a:lnTo>
                        <a:pt x="200" y="298"/>
                      </a:lnTo>
                      <a:lnTo>
                        <a:pt x="200" y="298"/>
                      </a:lnTo>
                      <a:lnTo>
                        <a:pt x="196" y="294"/>
                      </a:lnTo>
                      <a:lnTo>
                        <a:pt x="196" y="294"/>
                      </a:lnTo>
                      <a:lnTo>
                        <a:pt x="184" y="286"/>
                      </a:lnTo>
                      <a:lnTo>
                        <a:pt x="142" y="146"/>
                      </a:lnTo>
                      <a:lnTo>
                        <a:pt x="130" y="148"/>
                      </a:lnTo>
                      <a:lnTo>
                        <a:pt x="162" y="272"/>
                      </a:lnTo>
                      <a:lnTo>
                        <a:pt x="162" y="272"/>
                      </a:lnTo>
                      <a:lnTo>
                        <a:pt x="106" y="240"/>
                      </a:lnTo>
                      <a:lnTo>
                        <a:pt x="84" y="164"/>
                      </a:lnTo>
                      <a:lnTo>
                        <a:pt x="74" y="166"/>
                      </a:lnTo>
                      <a:lnTo>
                        <a:pt x="90" y="230"/>
                      </a:lnTo>
                      <a:lnTo>
                        <a:pt x="90" y="230"/>
                      </a:lnTo>
                      <a:lnTo>
                        <a:pt x="54" y="214"/>
                      </a:lnTo>
                      <a:lnTo>
                        <a:pt x="16" y="198"/>
                      </a:lnTo>
                      <a:lnTo>
                        <a:pt x="12" y="198"/>
                      </a:lnTo>
                      <a:lnTo>
                        <a:pt x="10" y="200"/>
                      </a:lnTo>
                      <a:lnTo>
                        <a:pt x="2" y="214"/>
                      </a:lnTo>
                      <a:lnTo>
                        <a:pt x="2" y="214"/>
                      </a:lnTo>
                      <a:lnTo>
                        <a:pt x="0" y="218"/>
                      </a:lnTo>
                      <a:lnTo>
                        <a:pt x="4" y="220"/>
                      </a:lnTo>
                      <a:lnTo>
                        <a:pt x="4" y="220"/>
                      </a:lnTo>
                      <a:lnTo>
                        <a:pt x="36" y="246"/>
                      </a:lnTo>
                      <a:lnTo>
                        <a:pt x="70" y="270"/>
                      </a:lnTo>
                      <a:lnTo>
                        <a:pt x="4" y="288"/>
                      </a:lnTo>
                      <a:lnTo>
                        <a:pt x="6" y="298"/>
                      </a:lnTo>
                      <a:lnTo>
                        <a:pt x="84" y="278"/>
                      </a:lnTo>
                      <a:lnTo>
                        <a:pt x="84" y="278"/>
                      </a:lnTo>
                      <a:lnTo>
                        <a:pt x="114" y="296"/>
                      </a:lnTo>
                      <a:lnTo>
                        <a:pt x="142" y="310"/>
                      </a:lnTo>
                      <a:lnTo>
                        <a:pt x="16" y="346"/>
                      </a:lnTo>
                      <a:lnTo>
                        <a:pt x="20" y="358"/>
                      </a:lnTo>
                      <a:lnTo>
                        <a:pt x="166" y="322"/>
                      </a:lnTo>
                      <a:lnTo>
                        <a:pt x="166" y="322"/>
                      </a:lnTo>
                      <a:lnTo>
                        <a:pt x="178" y="328"/>
                      </a:lnTo>
                      <a:lnTo>
                        <a:pt x="178" y="328"/>
                      </a:lnTo>
                      <a:lnTo>
                        <a:pt x="186" y="332"/>
                      </a:lnTo>
                      <a:lnTo>
                        <a:pt x="186" y="332"/>
                      </a:lnTo>
                      <a:lnTo>
                        <a:pt x="210" y="354"/>
                      </a:lnTo>
                      <a:lnTo>
                        <a:pt x="232" y="376"/>
                      </a:lnTo>
                      <a:lnTo>
                        <a:pt x="250" y="396"/>
                      </a:lnTo>
                      <a:lnTo>
                        <a:pt x="256" y="408"/>
                      </a:lnTo>
                      <a:lnTo>
                        <a:pt x="260" y="418"/>
                      </a:lnTo>
                      <a:lnTo>
                        <a:pt x="260" y="418"/>
                      </a:lnTo>
                      <a:lnTo>
                        <a:pt x="256" y="428"/>
                      </a:lnTo>
                      <a:lnTo>
                        <a:pt x="248" y="438"/>
                      </a:lnTo>
                      <a:lnTo>
                        <a:pt x="232" y="460"/>
                      </a:lnTo>
                      <a:lnTo>
                        <a:pt x="208" y="482"/>
                      </a:lnTo>
                      <a:lnTo>
                        <a:pt x="184" y="504"/>
                      </a:lnTo>
                      <a:lnTo>
                        <a:pt x="184" y="504"/>
                      </a:lnTo>
                      <a:lnTo>
                        <a:pt x="178" y="508"/>
                      </a:lnTo>
                      <a:lnTo>
                        <a:pt x="178" y="508"/>
                      </a:lnTo>
                      <a:lnTo>
                        <a:pt x="164" y="514"/>
                      </a:lnTo>
                      <a:lnTo>
                        <a:pt x="22" y="480"/>
                      </a:lnTo>
                      <a:lnTo>
                        <a:pt x="18" y="490"/>
                      </a:lnTo>
                      <a:lnTo>
                        <a:pt x="142" y="526"/>
                      </a:lnTo>
                      <a:lnTo>
                        <a:pt x="142" y="526"/>
                      </a:lnTo>
                      <a:lnTo>
                        <a:pt x="84" y="558"/>
                      </a:lnTo>
                      <a:lnTo>
                        <a:pt x="8" y="540"/>
                      </a:lnTo>
                      <a:lnTo>
                        <a:pt x="6" y="548"/>
                      </a:lnTo>
                      <a:lnTo>
                        <a:pt x="68" y="568"/>
                      </a:lnTo>
                      <a:lnTo>
                        <a:pt x="68" y="568"/>
                      </a:lnTo>
                      <a:lnTo>
                        <a:pt x="36" y="590"/>
                      </a:lnTo>
                      <a:lnTo>
                        <a:pt x="4" y="616"/>
                      </a:lnTo>
                      <a:lnTo>
                        <a:pt x="2" y="618"/>
                      </a:lnTo>
                      <a:lnTo>
                        <a:pt x="14" y="638"/>
                      </a:lnTo>
                      <a:lnTo>
                        <a:pt x="16" y="636"/>
                      </a:lnTo>
                      <a:lnTo>
                        <a:pt x="16" y="636"/>
                      </a:lnTo>
                      <a:lnTo>
                        <a:pt x="56" y="622"/>
                      </a:lnTo>
                      <a:lnTo>
                        <a:pt x="92" y="604"/>
                      </a:lnTo>
                      <a:lnTo>
                        <a:pt x="76" y="670"/>
                      </a:lnTo>
                      <a:lnTo>
                        <a:pt x="86" y="672"/>
                      </a:lnTo>
                      <a:lnTo>
                        <a:pt x="108" y="596"/>
                      </a:lnTo>
                      <a:lnTo>
                        <a:pt x="108" y="596"/>
                      </a:lnTo>
                      <a:lnTo>
                        <a:pt x="136" y="578"/>
                      </a:lnTo>
                      <a:lnTo>
                        <a:pt x="164" y="562"/>
                      </a:lnTo>
                      <a:lnTo>
                        <a:pt x="132" y="688"/>
                      </a:lnTo>
                      <a:lnTo>
                        <a:pt x="144" y="692"/>
                      </a:lnTo>
                      <a:lnTo>
                        <a:pt x="186" y="546"/>
                      </a:lnTo>
                      <a:lnTo>
                        <a:pt x="186" y="546"/>
                      </a:lnTo>
                      <a:lnTo>
                        <a:pt x="196" y="540"/>
                      </a:lnTo>
                      <a:lnTo>
                        <a:pt x="196" y="540"/>
                      </a:lnTo>
                      <a:lnTo>
                        <a:pt x="204" y="534"/>
                      </a:lnTo>
                      <a:lnTo>
                        <a:pt x="204" y="534"/>
                      </a:lnTo>
                      <a:lnTo>
                        <a:pt x="230" y="526"/>
                      </a:lnTo>
                      <a:lnTo>
                        <a:pt x="256" y="518"/>
                      </a:lnTo>
                      <a:lnTo>
                        <a:pt x="280" y="514"/>
                      </a:lnTo>
                      <a:lnTo>
                        <a:pt x="300" y="512"/>
                      </a:lnTo>
                      <a:lnTo>
                        <a:pt x="300" y="512"/>
                      </a:lnTo>
                      <a:lnTo>
                        <a:pt x="316" y="514"/>
                      </a:lnTo>
                      <a:lnTo>
                        <a:pt x="316" y="514"/>
                      </a:lnTo>
                      <a:lnTo>
                        <a:pt x="322" y="522"/>
                      </a:lnTo>
                      <a:lnTo>
                        <a:pt x="328" y="534"/>
                      </a:lnTo>
                      <a:lnTo>
                        <a:pt x="338" y="560"/>
                      </a:lnTo>
                      <a:lnTo>
                        <a:pt x="346" y="590"/>
                      </a:lnTo>
                      <a:lnTo>
                        <a:pt x="352" y="624"/>
                      </a:lnTo>
                      <a:lnTo>
                        <a:pt x="352" y="624"/>
                      </a:lnTo>
                      <a:lnTo>
                        <a:pt x="352" y="630"/>
                      </a:lnTo>
                      <a:lnTo>
                        <a:pt x="352" y="630"/>
                      </a:lnTo>
                      <a:lnTo>
                        <a:pt x="352" y="644"/>
                      </a:lnTo>
                      <a:lnTo>
                        <a:pt x="250" y="750"/>
                      </a:lnTo>
                      <a:lnTo>
                        <a:pt x="258" y="760"/>
                      </a:lnTo>
                      <a:lnTo>
                        <a:pt x="350" y="670"/>
                      </a:lnTo>
                      <a:lnTo>
                        <a:pt x="350" y="670"/>
                      </a:lnTo>
                      <a:lnTo>
                        <a:pt x="350" y="736"/>
                      </a:lnTo>
                      <a:lnTo>
                        <a:pt x="296" y="792"/>
                      </a:lnTo>
                      <a:lnTo>
                        <a:pt x="302" y="800"/>
                      </a:lnTo>
                      <a:lnTo>
                        <a:pt x="350" y="754"/>
                      </a:lnTo>
                      <a:lnTo>
                        <a:pt x="350" y="754"/>
                      </a:lnTo>
                      <a:lnTo>
                        <a:pt x="352" y="794"/>
                      </a:lnTo>
                      <a:lnTo>
                        <a:pt x="360" y="836"/>
                      </a:lnTo>
                      <a:lnTo>
                        <a:pt x="360" y="840"/>
                      </a:lnTo>
                      <a:lnTo>
                        <a:pt x="364" y="840"/>
                      </a:lnTo>
                      <a:lnTo>
                        <a:pt x="364" y="840"/>
                      </a:lnTo>
                      <a:lnTo>
                        <a:pt x="368" y="840"/>
                      </a:lnTo>
                      <a:lnTo>
                        <a:pt x="384" y="840"/>
                      </a:lnTo>
                      <a:lnTo>
                        <a:pt x="384" y="836"/>
                      </a:lnTo>
                      <a:lnTo>
                        <a:pt x="384" y="836"/>
                      </a:lnTo>
                      <a:lnTo>
                        <a:pt x="390" y="794"/>
                      </a:lnTo>
                      <a:lnTo>
                        <a:pt x="394" y="752"/>
                      </a:lnTo>
                      <a:lnTo>
                        <a:pt x="442" y="800"/>
                      </a:lnTo>
                      <a:lnTo>
                        <a:pt x="450" y="792"/>
                      </a:lnTo>
                      <a:lnTo>
                        <a:pt x="394" y="734"/>
                      </a:lnTo>
                      <a:lnTo>
                        <a:pt x="394" y="734"/>
                      </a:lnTo>
                      <a:lnTo>
                        <a:pt x="394" y="700"/>
                      </a:lnTo>
                      <a:lnTo>
                        <a:pt x="392" y="668"/>
                      </a:lnTo>
                      <a:lnTo>
                        <a:pt x="486" y="760"/>
                      </a:lnTo>
                      <a:lnTo>
                        <a:pt x="496" y="750"/>
                      </a:lnTo>
                      <a:lnTo>
                        <a:pt x="390" y="642"/>
                      </a:lnTo>
                      <a:lnTo>
                        <a:pt x="390" y="642"/>
                      </a:lnTo>
                      <a:lnTo>
                        <a:pt x="390" y="630"/>
                      </a:lnTo>
                      <a:lnTo>
                        <a:pt x="390" y="630"/>
                      </a:lnTo>
                      <a:lnTo>
                        <a:pt x="390" y="620"/>
                      </a:lnTo>
                      <a:lnTo>
                        <a:pt x="390" y="620"/>
                      </a:lnTo>
                      <a:lnTo>
                        <a:pt x="396" y="588"/>
                      </a:lnTo>
                      <a:lnTo>
                        <a:pt x="404" y="558"/>
                      </a:lnTo>
                      <a:lnTo>
                        <a:pt x="414" y="532"/>
                      </a:lnTo>
                      <a:lnTo>
                        <a:pt x="420" y="522"/>
                      </a:lnTo>
                      <a:lnTo>
                        <a:pt x="426" y="514"/>
                      </a:lnTo>
                      <a:lnTo>
                        <a:pt x="426" y="514"/>
                      </a:lnTo>
                      <a:lnTo>
                        <a:pt x="442" y="512"/>
                      </a:lnTo>
                      <a:lnTo>
                        <a:pt x="442" y="512"/>
                      </a:lnTo>
                      <a:lnTo>
                        <a:pt x="464" y="514"/>
                      </a:lnTo>
                      <a:lnTo>
                        <a:pt x="488" y="518"/>
                      </a:lnTo>
                      <a:lnTo>
                        <a:pt x="514" y="526"/>
                      </a:lnTo>
                      <a:lnTo>
                        <a:pt x="540" y="536"/>
                      </a:lnTo>
                      <a:lnTo>
                        <a:pt x="540" y="536"/>
                      </a:lnTo>
                      <a:lnTo>
                        <a:pt x="546" y="540"/>
                      </a:lnTo>
                      <a:lnTo>
                        <a:pt x="546" y="540"/>
                      </a:lnTo>
                      <a:lnTo>
                        <a:pt x="558" y="548"/>
                      </a:lnTo>
                      <a:lnTo>
                        <a:pt x="600" y="688"/>
                      </a:lnTo>
                      <a:lnTo>
                        <a:pt x="610" y="686"/>
                      </a:lnTo>
                      <a:lnTo>
                        <a:pt x="580" y="562"/>
                      </a:lnTo>
                      <a:lnTo>
                        <a:pt x="580" y="562"/>
                      </a:lnTo>
                      <a:lnTo>
                        <a:pt x="636" y="596"/>
                      </a:lnTo>
                      <a:lnTo>
                        <a:pt x="658" y="670"/>
                      </a:lnTo>
                      <a:lnTo>
                        <a:pt x="668" y="668"/>
                      </a:lnTo>
                      <a:lnTo>
                        <a:pt x="652" y="604"/>
                      </a:lnTo>
                      <a:lnTo>
                        <a:pt x="652" y="604"/>
                      </a:lnTo>
                      <a:lnTo>
                        <a:pt x="688" y="620"/>
                      </a:lnTo>
                      <a:lnTo>
                        <a:pt x="726" y="636"/>
                      </a:lnTo>
                      <a:lnTo>
                        <a:pt x="730" y="636"/>
                      </a:lnTo>
                      <a:lnTo>
                        <a:pt x="740" y="616"/>
                      </a:lnTo>
                      <a:lnTo>
                        <a:pt x="738" y="614"/>
                      </a:lnTo>
                      <a:close/>
                    </a:path>
                  </a:pathLst>
                </a:custGeom>
                <a:solidFill>
                  <a:srgbClr val="FEFFFF">
                    <a:alpha val="2000"/>
                  </a:srgbClr>
                </a:solidFill>
                <a:ln>
                  <a:noFill/>
                </a:ln>
                <a:effectLst>
                  <a:glow rad="101600">
                    <a:srgbClr val="FEFEFE">
                      <a:alpha val="4000"/>
                    </a:srgbClr>
                  </a:glo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225" name="Group 50"/>
              <p:cNvGrpSpPr/>
              <p:nvPr/>
            </p:nvGrpSpPr>
            <p:grpSpPr>
              <a:xfrm>
                <a:off x="7693251" y="122250"/>
                <a:ext cx="1404769" cy="5155321"/>
                <a:chOff x="7693251" y="122250"/>
                <a:chExt cx="1404769" cy="5155321"/>
              </a:xfrm>
            </p:grpSpPr>
            <p:sp>
              <p:nvSpPr>
                <p:cNvPr id="231" name="Freeform 45"/>
                <p:cNvSpPr>
                  <a:spLocks noChangeAspect="1" noEditPoints="1"/>
                </p:cNvSpPr>
                <p:nvPr/>
              </p:nvSpPr>
              <p:spPr bwMode="auto">
                <a:xfrm rot="20600525">
                  <a:off x="7870177" y="4209243"/>
                  <a:ext cx="943524" cy="1068328"/>
                </a:xfrm>
                <a:custGeom>
                  <a:avLst/>
                  <a:gdLst>
                    <a:gd name="T0" fmla="*/ 554 w 756"/>
                    <a:gd name="T1" fmla="*/ 508 h 856"/>
                    <a:gd name="T2" fmla="*/ 482 w 756"/>
                    <a:gd name="T3" fmla="*/ 444 h 856"/>
                    <a:gd name="T4" fmla="*/ 482 w 756"/>
                    <a:gd name="T5" fmla="*/ 416 h 856"/>
                    <a:gd name="T6" fmla="*/ 714 w 756"/>
                    <a:gd name="T7" fmla="*/ 390 h 856"/>
                    <a:gd name="T8" fmla="*/ 754 w 756"/>
                    <a:gd name="T9" fmla="*/ 228 h 856"/>
                    <a:gd name="T10" fmla="*/ 754 w 756"/>
                    <a:gd name="T11" fmla="*/ 222 h 856"/>
                    <a:gd name="T12" fmla="*/ 556 w 756"/>
                    <a:gd name="T13" fmla="*/ 304 h 856"/>
                    <a:gd name="T14" fmla="*/ 534 w 756"/>
                    <a:gd name="T15" fmla="*/ 316 h 856"/>
                    <a:gd name="T16" fmla="*/ 444 w 756"/>
                    <a:gd name="T17" fmla="*/ 348 h 856"/>
                    <a:gd name="T18" fmla="*/ 406 w 756"/>
                    <a:gd name="T19" fmla="*/ 330 h 856"/>
                    <a:gd name="T20" fmla="*/ 504 w 756"/>
                    <a:gd name="T21" fmla="*/ 110 h 856"/>
                    <a:gd name="T22" fmla="*/ 388 w 756"/>
                    <a:gd name="T23" fmla="*/ 0 h 856"/>
                    <a:gd name="T24" fmla="*/ 358 w 756"/>
                    <a:gd name="T25" fmla="*/ 214 h 856"/>
                    <a:gd name="T26" fmla="*/ 358 w 756"/>
                    <a:gd name="T27" fmla="*/ 238 h 856"/>
                    <a:gd name="T28" fmla="*/ 340 w 756"/>
                    <a:gd name="T29" fmla="*/ 334 h 856"/>
                    <a:gd name="T30" fmla="*/ 308 w 756"/>
                    <a:gd name="T31" fmla="*/ 356 h 856"/>
                    <a:gd name="T32" fmla="*/ 166 w 756"/>
                    <a:gd name="T33" fmla="*/ 160 h 856"/>
                    <a:gd name="T34" fmla="*/ 12 w 756"/>
                    <a:gd name="T35" fmla="*/ 204 h 856"/>
                    <a:gd name="T36" fmla="*/ 2 w 756"/>
                    <a:gd name="T37" fmla="*/ 220 h 856"/>
                    <a:gd name="T38" fmla="*/ 38 w 756"/>
                    <a:gd name="T39" fmla="*/ 380 h 856"/>
                    <a:gd name="T40" fmla="*/ 282 w 756"/>
                    <a:gd name="T41" fmla="*/ 402 h 856"/>
                    <a:gd name="T42" fmla="*/ 278 w 756"/>
                    <a:gd name="T43" fmla="*/ 430 h 856"/>
                    <a:gd name="T44" fmla="*/ 280 w 756"/>
                    <a:gd name="T45" fmla="*/ 452 h 856"/>
                    <a:gd name="T46" fmla="*/ 38 w 756"/>
                    <a:gd name="T47" fmla="*/ 480 h 856"/>
                    <a:gd name="T48" fmla="*/ 2 w 756"/>
                    <a:gd name="T49" fmla="*/ 636 h 856"/>
                    <a:gd name="T50" fmla="*/ 12 w 756"/>
                    <a:gd name="T51" fmla="*/ 654 h 856"/>
                    <a:gd name="T52" fmla="*/ 176 w 756"/>
                    <a:gd name="T53" fmla="*/ 702 h 856"/>
                    <a:gd name="T54" fmla="*/ 306 w 756"/>
                    <a:gd name="T55" fmla="*/ 500 h 856"/>
                    <a:gd name="T56" fmla="*/ 338 w 756"/>
                    <a:gd name="T57" fmla="*/ 522 h 856"/>
                    <a:gd name="T58" fmla="*/ 244 w 756"/>
                    <a:gd name="T59" fmla="*/ 740 h 856"/>
                    <a:gd name="T60" fmla="*/ 364 w 756"/>
                    <a:gd name="T61" fmla="*/ 856 h 856"/>
                    <a:gd name="T62" fmla="*/ 390 w 756"/>
                    <a:gd name="T63" fmla="*/ 856 h 856"/>
                    <a:gd name="T64" fmla="*/ 512 w 756"/>
                    <a:gd name="T65" fmla="*/ 740 h 856"/>
                    <a:gd name="T66" fmla="*/ 402 w 756"/>
                    <a:gd name="T67" fmla="*/ 530 h 856"/>
                    <a:gd name="T68" fmla="*/ 440 w 756"/>
                    <a:gd name="T69" fmla="*/ 512 h 856"/>
                    <a:gd name="T70" fmla="*/ 580 w 756"/>
                    <a:gd name="T71" fmla="*/ 702 h 856"/>
                    <a:gd name="T72" fmla="*/ 744 w 756"/>
                    <a:gd name="T73" fmla="*/ 656 h 856"/>
                    <a:gd name="T74" fmla="*/ 748 w 756"/>
                    <a:gd name="T75" fmla="*/ 646 h 856"/>
                    <a:gd name="T76" fmla="*/ 716 w 756"/>
                    <a:gd name="T77" fmla="*/ 480 h 856"/>
                    <a:gd name="T78" fmla="*/ 366 w 756"/>
                    <a:gd name="T79" fmla="*/ 498 h 856"/>
                    <a:gd name="T80" fmla="*/ 330 w 756"/>
                    <a:gd name="T81" fmla="*/ 480 h 856"/>
                    <a:gd name="T82" fmla="*/ 312 w 756"/>
                    <a:gd name="T83" fmla="*/ 444 h 856"/>
                    <a:gd name="T84" fmla="*/ 312 w 756"/>
                    <a:gd name="T85" fmla="*/ 416 h 856"/>
                    <a:gd name="T86" fmla="*/ 330 w 756"/>
                    <a:gd name="T87" fmla="*/ 380 h 856"/>
                    <a:gd name="T88" fmla="*/ 366 w 756"/>
                    <a:gd name="T89" fmla="*/ 360 h 856"/>
                    <a:gd name="T90" fmla="*/ 394 w 756"/>
                    <a:gd name="T91" fmla="*/ 360 h 856"/>
                    <a:gd name="T92" fmla="*/ 430 w 756"/>
                    <a:gd name="T93" fmla="*/ 380 h 856"/>
                    <a:gd name="T94" fmla="*/ 448 w 756"/>
                    <a:gd name="T95" fmla="*/ 416 h 856"/>
                    <a:gd name="T96" fmla="*/ 448 w 756"/>
                    <a:gd name="T97" fmla="*/ 444 h 856"/>
                    <a:gd name="T98" fmla="*/ 430 w 756"/>
                    <a:gd name="T99" fmla="*/ 480 h 856"/>
                    <a:gd name="T100" fmla="*/ 394 w 756"/>
                    <a:gd name="T101" fmla="*/ 498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56" h="856">
                      <a:moveTo>
                        <a:pt x="716" y="480"/>
                      </a:moveTo>
                      <a:lnTo>
                        <a:pt x="714" y="468"/>
                      </a:lnTo>
                      <a:lnTo>
                        <a:pt x="554" y="508"/>
                      </a:lnTo>
                      <a:lnTo>
                        <a:pt x="478" y="460"/>
                      </a:lnTo>
                      <a:lnTo>
                        <a:pt x="478" y="460"/>
                      </a:lnTo>
                      <a:lnTo>
                        <a:pt x="482" y="444"/>
                      </a:lnTo>
                      <a:lnTo>
                        <a:pt x="482" y="430"/>
                      </a:lnTo>
                      <a:lnTo>
                        <a:pt x="482" y="430"/>
                      </a:lnTo>
                      <a:lnTo>
                        <a:pt x="482" y="416"/>
                      </a:lnTo>
                      <a:lnTo>
                        <a:pt x="480" y="404"/>
                      </a:lnTo>
                      <a:lnTo>
                        <a:pt x="558" y="352"/>
                      </a:lnTo>
                      <a:lnTo>
                        <a:pt x="714" y="390"/>
                      </a:lnTo>
                      <a:lnTo>
                        <a:pt x="716" y="380"/>
                      </a:lnTo>
                      <a:lnTo>
                        <a:pt x="580" y="340"/>
                      </a:lnTo>
                      <a:lnTo>
                        <a:pt x="754" y="228"/>
                      </a:lnTo>
                      <a:lnTo>
                        <a:pt x="756" y="226"/>
                      </a:lnTo>
                      <a:lnTo>
                        <a:pt x="754" y="222"/>
                      </a:lnTo>
                      <a:lnTo>
                        <a:pt x="754" y="222"/>
                      </a:lnTo>
                      <a:lnTo>
                        <a:pt x="750" y="214"/>
                      </a:lnTo>
                      <a:lnTo>
                        <a:pt x="744" y="204"/>
                      </a:lnTo>
                      <a:lnTo>
                        <a:pt x="556" y="304"/>
                      </a:lnTo>
                      <a:lnTo>
                        <a:pt x="590" y="160"/>
                      </a:lnTo>
                      <a:lnTo>
                        <a:pt x="580" y="158"/>
                      </a:lnTo>
                      <a:lnTo>
                        <a:pt x="534" y="316"/>
                      </a:lnTo>
                      <a:lnTo>
                        <a:pt x="454" y="358"/>
                      </a:lnTo>
                      <a:lnTo>
                        <a:pt x="454" y="358"/>
                      </a:lnTo>
                      <a:lnTo>
                        <a:pt x="444" y="348"/>
                      </a:lnTo>
                      <a:lnTo>
                        <a:pt x="432" y="342"/>
                      </a:lnTo>
                      <a:lnTo>
                        <a:pt x="420" y="336"/>
                      </a:lnTo>
                      <a:lnTo>
                        <a:pt x="406" y="330"/>
                      </a:lnTo>
                      <a:lnTo>
                        <a:pt x="402" y="234"/>
                      </a:lnTo>
                      <a:lnTo>
                        <a:pt x="512" y="120"/>
                      </a:lnTo>
                      <a:lnTo>
                        <a:pt x="504" y="110"/>
                      </a:lnTo>
                      <a:lnTo>
                        <a:pt x="400" y="210"/>
                      </a:lnTo>
                      <a:lnTo>
                        <a:pt x="392" y="0"/>
                      </a:lnTo>
                      <a:lnTo>
                        <a:pt x="388" y="0"/>
                      </a:lnTo>
                      <a:lnTo>
                        <a:pt x="372" y="0"/>
                      </a:lnTo>
                      <a:lnTo>
                        <a:pt x="366" y="0"/>
                      </a:lnTo>
                      <a:lnTo>
                        <a:pt x="358" y="214"/>
                      </a:lnTo>
                      <a:lnTo>
                        <a:pt x="252" y="110"/>
                      </a:lnTo>
                      <a:lnTo>
                        <a:pt x="244" y="120"/>
                      </a:lnTo>
                      <a:lnTo>
                        <a:pt x="358" y="238"/>
                      </a:lnTo>
                      <a:lnTo>
                        <a:pt x="354" y="330"/>
                      </a:lnTo>
                      <a:lnTo>
                        <a:pt x="354" y="330"/>
                      </a:lnTo>
                      <a:lnTo>
                        <a:pt x="340" y="334"/>
                      </a:lnTo>
                      <a:lnTo>
                        <a:pt x="330" y="340"/>
                      </a:lnTo>
                      <a:lnTo>
                        <a:pt x="318" y="348"/>
                      </a:lnTo>
                      <a:lnTo>
                        <a:pt x="308" y="356"/>
                      </a:lnTo>
                      <a:lnTo>
                        <a:pt x="222" y="312"/>
                      </a:lnTo>
                      <a:lnTo>
                        <a:pt x="176" y="158"/>
                      </a:lnTo>
                      <a:lnTo>
                        <a:pt x="166" y="160"/>
                      </a:lnTo>
                      <a:lnTo>
                        <a:pt x="200" y="300"/>
                      </a:lnTo>
                      <a:lnTo>
                        <a:pt x="16" y="204"/>
                      </a:lnTo>
                      <a:lnTo>
                        <a:pt x="12" y="204"/>
                      </a:lnTo>
                      <a:lnTo>
                        <a:pt x="10" y="206"/>
                      </a:lnTo>
                      <a:lnTo>
                        <a:pt x="2" y="220"/>
                      </a:lnTo>
                      <a:lnTo>
                        <a:pt x="2" y="220"/>
                      </a:lnTo>
                      <a:lnTo>
                        <a:pt x="0" y="224"/>
                      </a:lnTo>
                      <a:lnTo>
                        <a:pt x="180" y="338"/>
                      </a:lnTo>
                      <a:lnTo>
                        <a:pt x="38" y="380"/>
                      </a:lnTo>
                      <a:lnTo>
                        <a:pt x="42" y="390"/>
                      </a:lnTo>
                      <a:lnTo>
                        <a:pt x="202" y="352"/>
                      </a:lnTo>
                      <a:lnTo>
                        <a:pt x="282" y="402"/>
                      </a:lnTo>
                      <a:lnTo>
                        <a:pt x="282" y="402"/>
                      </a:lnTo>
                      <a:lnTo>
                        <a:pt x="278" y="416"/>
                      </a:lnTo>
                      <a:lnTo>
                        <a:pt x="278" y="430"/>
                      </a:lnTo>
                      <a:lnTo>
                        <a:pt x="278" y="430"/>
                      </a:lnTo>
                      <a:lnTo>
                        <a:pt x="278" y="442"/>
                      </a:lnTo>
                      <a:lnTo>
                        <a:pt x="280" y="452"/>
                      </a:lnTo>
                      <a:lnTo>
                        <a:pt x="198" y="506"/>
                      </a:lnTo>
                      <a:lnTo>
                        <a:pt x="42" y="468"/>
                      </a:lnTo>
                      <a:lnTo>
                        <a:pt x="38" y="480"/>
                      </a:lnTo>
                      <a:lnTo>
                        <a:pt x="176" y="520"/>
                      </a:lnTo>
                      <a:lnTo>
                        <a:pt x="0" y="632"/>
                      </a:lnTo>
                      <a:lnTo>
                        <a:pt x="2" y="636"/>
                      </a:lnTo>
                      <a:lnTo>
                        <a:pt x="2" y="636"/>
                      </a:lnTo>
                      <a:lnTo>
                        <a:pt x="2" y="638"/>
                      </a:lnTo>
                      <a:lnTo>
                        <a:pt x="12" y="654"/>
                      </a:lnTo>
                      <a:lnTo>
                        <a:pt x="200" y="554"/>
                      </a:lnTo>
                      <a:lnTo>
                        <a:pt x="166" y="698"/>
                      </a:lnTo>
                      <a:lnTo>
                        <a:pt x="176" y="702"/>
                      </a:lnTo>
                      <a:lnTo>
                        <a:pt x="222" y="542"/>
                      </a:lnTo>
                      <a:lnTo>
                        <a:pt x="306" y="500"/>
                      </a:lnTo>
                      <a:lnTo>
                        <a:pt x="306" y="500"/>
                      </a:lnTo>
                      <a:lnTo>
                        <a:pt x="316" y="508"/>
                      </a:lnTo>
                      <a:lnTo>
                        <a:pt x="326" y="516"/>
                      </a:lnTo>
                      <a:lnTo>
                        <a:pt x="338" y="522"/>
                      </a:lnTo>
                      <a:lnTo>
                        <a:pt x="350" y="528"/>
                      </a:lnTo>
                      <a:lnTo>
                        <a:pt x="354" y="624"/>
                      </a:lnTo>
                      <a:lnTo>
                        <a:pt x="244" y="740"/>
                      </a:lnTo>
                      <a:lnTo>
                        <a:pt x="252" y="748"/>
                      </a:lnTo>
                      <a:lnTo>
                        <a:pt x="356" y="648"/>
                      </a:lnTo>
                      <a:lnTo>
                        <a:pt x="364" y="856"/>
                      </a:lnTo>
                      <a:lnTo>
                        <a:pt x="368" y="856"/>
                      </a:lnTo>
                      <a:lnTo>
                        <a:pt x="384" y="856"/>
                      </a:lnTo>
                      <a:lnTo>
                        <a:pt x="390" y="856"/>
                      </a:lnTo>
                      <a:lnTo>
                        <a:pt x="398" y="644"/>
                      </a:lnTo>
                      <a:lnTo>
                        <a:pt x="504" y="748"/>
                      </a:lnTo>
                      <a:lnTo>
                        <a:pt x="512" y="740"/>
                      </a:lnTo>
                      <a:lnTo>
                        <a:pt x="398" y="620"/>
                      </a:lnTo>
                      <a:lnTo>
                        <a:pt x="402" y="530"/>
                      </a:lnTo>
                      <a:lnTo>
                        <a:pt x="402" y="530"/>
                      </a:lnTo>
                      <a:lnTo>
                        <a:pt x="416" y="526"/>
                      </a:lnTo>
                      <a:lnTo>
                        <a:pt x="428" y="520"/>
                      </a:lnTo>
                      <a:lnTo>
                        <a:pt x="440" y="512"/>
                      </a:lnTo>
                      <a:lnTo>
                        <a:pt x="450" y="504"/>
                      </a:lnTo>
                      <a:lnTo>
                        <a:pt x="534" y="548"/>
                      </a:lnTo>
                      <a:lnTo>
                        <a:pt x="580" y="702"/>
                      </a:lnTo>
                      <a:lnTo>
                        <a:pt x="590" y="698"/>
                      </a:lnTo>
                      <a:lnTo>
                        <a:pt x="556" y="558"/>
                      </a:lnTo>
                      <a:lnTo>
                        <a:pt x="744" y="656"/>
                      </a:lnTo>
                      <a:lnTo>
                        <a:pt x="746" y="652"/>
                      </a:lnTo>
                      <a:lnTo>
                        <a:pt x="746" y="652"/>
                      </a:lnTo>
                      <a:lnTo>
                        <a:pt x="748" y="646"/>
                      </a:lnTo>
                      <a:lnTo>
                        <a:pt x="756" y="634"/>
                      </a:lnTo>
                      <a:lnTo>
                        <a:pt x="574" y="520"/>
                      </a:lnTo>
                      <a:lnTo>
                        <a:pt x="716" y="480"/>
                      </a:lnTo>
                      <a:close/>
                      <a:moveTo>
                        <a:pt x="380" y="500"/>
                      </a:moveTo>
                      <a:lnTo>
                        <a:pt x="380" y="500"/>
                      </a:lnTo>
                      <a:lnTo>
                        <a:pt x="366" y="498"/>
                      </a:lnTo>
                      <a:lnTo>
                        <a:pt x="352" y="494"/>
                      </a:lnTo>
                      <a:lnTo>
                        <a:pt x="340" y="488"/>
                      </a:lnTo>
                      <a:lnTo>
                        <a:pt x="330" y="480"/>
                      </a:lnTo>
                      <a:lnTo>
                        <a:pt x="322" y="468"/>
                      </a:lnTo>
                      <a:lnTo>
                        <a:pt x="316" y="456"/>
                      </a:lnTo>
                      <a:lnTo>
                        <a:pt x="312" y="444"/>
                      </a:lnTo>
                      <a:lnTo>
                        <a:pt x="310" y="430"/>
                      </a:lnTo>
                      <a:lnTo>
                        <a:pt x="310" y="430"/>
                      </a:lnTo>
                      <a:lnTo>
                        <a:pt x="312" y="416"/>
                      </a:lnTo>
                      <a:lnTo>
                        <a:pt x="316" y="402"/>
                      </a:lnTo>
                      <a:lnTo>
                        <a:pt x="322" y="390"/>
                      </a:lnTo>
                      <a:lnTo>
                        <a:pt x="330" y="380"/>
                      </a:lnTo>
                      <a:lnTo>
                        <a:pt x="340" y="372"/>
                      </a:lnTo>
                      <a:lnTo>
                        <a:pt x="352" y="364"/>
                      </a:lnTo>
                      <a:lnTo>
                        <a:pt x="366" y="360"/>
                      </a:lnTo>
                      <a:lnTo>
                        <a:pt x="380" y="358"/>
                      </a:lnTo>
                      <a:lnTo>
                        <a:pt x="380" y="358"/>
                      </a:lnTo>
                      <a:lnTo>
                        <a:pt x="394" y="360"/>
                      </a:lnTo>
                      <a:lnTo>
                        <a:pt x="408" y="364"/>
                      </a:lnTo>
                      <a:lnTo>
                        <a:pt x="420" y="372"/>
                      </a:lnTo>
                      <a:lnTo>
                        <a:pt x="430" y="380"/>
                      </a:lnTo>
                      <a:lnTo>
                        <a:pt x="438" y="390"/>
                      </a:lnTo>
                      <a:lnTo>
                        <a:pt x="444" y="402"/>
                      </a:lnTo>
                      <a:lnTo>
                        <a:pt x="448" y="416"/>
                      </a:lnTo>
                      <a:lnTo>
                        <a:pt x="450" y="430"/>
                      </a:lnTo>
                      <a:lnTo>
                        <a:pt x="450" y="430"/>
                      </a:lnTo>
                      <a:lnTo>
                        <a:pt x="448" y="444"/>
                      </a:lnTo>
                      <a:lnTo>
                        <a:pt x="444" y="456"/>
                      </a:lnTo>
                      <a:lnTo>
                        <a:pt x="438" y="468"/>
                      </a:lnTo>
                      <a:lnTo>
                        <a:pt x="430" y="480"/>
                      </a:lnTo>
                      <a:lnTo>
                        <a:pt x="420" y="488"/>
                      </a:lnTo>
                      <a:lnTo>
                        <a:pt x="408" y="494"/>
                      </a:lnTo>
                      <a:lnTo>
                        <a:pt x="394" y="498"/>
                      </a:lnTo>
                      <a:lnTo>
                        <a:pt x="380" y="500"/>
                      </a:lnTo>
                      <a:lnTo>
                        <a:pt x="380" y="500"/>
                      </a:lnTo>
                      <a:close/>
                    </a:path>
                  </a:pathLst>
                </a:custGeom>
                <a:solidFill>
                  <a:srgbClr val="FEFFFF">
                    <a:alpha val="6000"/>
                  </a:srgbClr>
                </a:solidFill>
                <a:ln>
                  <a:solidFill>
                    <a:srgbClr val="FEFFFF">
                      <a:alpha val="4000"/>
                    </a:srgbClr>
                  </a:solidFill>
                </a:ln>
                <a:effectLst>
                  <a:glow rad="76200">
                    <a:srgbClr val="FEFFFF">
                      <a:alpha val="8000"/>
                    </a:srgbClr>
                  </a:glow>
                  <a:softEdge rad="12700"/>
                </a:effectLst>
              </p:spPr>
              <p:txBody>
                <a:bodyPr vert="horz" wrap="square" lIns="91440" tIns="45720" rIns="91440" bIns="45720" numCol="1" anchor="t" anchorCtr="0" compatLnSpc="1"/>
                <a:lstStyle/>
                <a:p>
                  <a:pPr marL="0" algn="l" defTabSz="457200" rtl="0" eaLnBrk="1" latinLnBrk="0" hangingPunct="1"/>
                  <a:endParaRPr lang="en-US" sz="1800" kern="1200">
                    <a:solidFill>
                      <a:schemeClr val="tx1"/>
                    </a:solidFill>
                    <a:latin typeface="+mn-lt"/>
                    <a:ea typeface="+mn-ea"/>
                    <a:cs typeface="+mn-cs"/>
                  </a:endParaRPr>
                </a:p>
              </p:txBody>
            </p:sp>
            <p:sp>
              <p:nvSpPr>
                <p:cNvPr id="232" name="Freeform 49"/>
                <p:cNvSpPr>
                  <a:spLocks noChangeAspect="1"/>
                </p:cNvSpPr>
                <p:nvPr/>
              </p:nvSpPr>
              <p:spPr bwMode="auto">
                <a:xfrm rot="19358761">
                  <a:off x="7693251" y="1112517"/>
                  <a:ext cx="853440" cy="975360"/>
                </a:xfrm>
                <a:custGeom>
                  <a:avLst/>
                  <a:gdLst>
                    <a:gd name="T0" fmla="*/ 722 w 728"/>
                    <a:gd name="T1" fmla="*/ 534 h 832"/>
                    <a:gd name="T2" fmla="*/ 712 w 728"/>
                    <a:gd name="T3" fmla="*/ 486 h 832"/>
                    <a:gd name="T4" fmla="*/ 442 w 728"/>
                    <a:gd name="T5" fmla="*/ 434 h 832"/>
                    <a:gd name="T6" fmla="*/ 446 w 728"/>
                    <a:gd name="T7" fmla="*/ 410 h 832"/>
                    <a:gd name="T8" fmla="*/ 568 w 728"/>
                    <a:gd name="T9" fmla="*/ 320 h 832"/>
                    <a:gd name="T10" fmla="*/ 588 w 728"/>
                    <a:gd name="T11" fmla="*/ 308 h 832"/>
                    <a:gd name="T12" fmla="*/ 724 w 728"/>
                    <a:gd name="T13" fmla="*/ 286 h 832"/>
                    <a:gd name="T14" fmla="*/ 728 w 728"/>
                    <a:gd name="T15" fmla="*/ 218 h 832"/>
                    <a:gd name="T16" fmla="*/ 720 w 728"/>
                    <a:gd name="T17" fmla="*/ 202 h 832"/>
                    <a:gd name="T18" fmla="*/ 656 w 728"/>
                    <a:gd name="T19" fmla="*/ 166 h 832"/>
                    <a:gd name="T20" fmla="*/ 568 w 728"/>
                    <a:gd name="T21" fmla="*/ 278 h 832"/>
                    <a:gd name="T22" fmla="*/ 546 w 728"/>
                    <a:gd name="T23" fmla="*/ 290 h 832"/>
                    <a:gd name="T24" fmla="*/ 416 w 728"/>
                    <a:gd name="T25" fmla="*/ 348 h 832"/>
                    <a:gd name="T26" fmla="*/ 390 w 728"/>
                    <a:gd name="T27" fmla="*/ 334 h 832"/>
                    <a:gd name="T28" fmla="*/ 476 w 728"/>
                    <a:gd name="T29" fmla="*/ 78 h 832"/>
                    <a:gd name="T30" fmla="*/ 440 w 728"/>
                    <a:gd name="T31" fmla="*/ 46 h 832"/>
                    <a:gd name="T32" fmla="*/ 376 w 728"/>
                    <a:gd name="T33" fmla="*/ 0 h 832"/>
                    <a:gd name="T34" fmla="*/ 352 w 728"/>
                    <a:gd name="T35" fmla="*/ 0 h 832"/>
                    <a:gd name="T36" fmla="*/ 288 w 728"/>
                    <a:gd name="T37" fmla="*/ 46 h 832"/>
                    <a:gd name="T38" fmla="*/ 252 w 728"/>
                    <a:gd name="T39" fmla="*/ 78 h 832"/>
                    <a:gd name="T40" fmla="*/ 342 w 728"/>
                    <a:gd name="T41" fmla="*/ 334 h 832"/>
                    <a:gd name="T42" fmla="*/ 310 w 728"/>
                    <a:gd name="T43" fmla="*/ 354 h 832"/>
                    <a:gd name="T44" fmla="*/ 128 w 728"/>
                    <a:gd name="T45" fmla="*/ 148 h 832"/>
                    <a:gd name="T46" fmla="*/ 82 w 728"/>
                    <a:gd name="T47" fmla="*/ 164 h 832"/>
                    <a:gd name="T48" fmla="*/ 16 w 728"/>
                    <a:gd name="T49" fmla="*/ 198 h 832"/>
                    <a:gd name="T50" fmla="*/ 78 w 728"/>
                    <a:gd name="T51" fmla="*/ 266 h 832"/>
                    <a:gd name="T52" fmla="*/ 92 w 728"/>
                    <a:gd name="T53" fmla="*/ 274 h 832"/>
                    <a:gd name="T54" fmla="*/ 20 w 728"/>
                    <a:gd name="T55" fmla="*/ 354 h 832"/>
                    <a:gd name="T56" fmla="*/ 288 w 728"/>
                    <a:gd name="T57" fmla="*/ 396 h 832"/>
                    <a:gd name="T58" fmla="*/ 288 w 728"/>
                    <a:gd name="T59" fmla="*/ 428 h 832"/>
                    <a:gd name="T60" fmla="*/ 16 w 728"/>
                    <a:gd name="T61" fmla="*/ 486 h 832"/>
                    <a:gd name="T62" fmla="*/ 6 w 728"/>
                    <a:gd name="T63" fmla="*/ 534 h 832"/>
                    <a:gd name="T64" fmla="*/ 2 w 728"/>
                    <a:gd name="T65" fmla="*/ 608 h 832"/>
                    <a:gd name="T66" fmla="*/ 2 w 728"/>
                    <a:gd name="T67" fmla="*/ 614 h 832"/>
                    <a:gd name="T68" fmla="*/ 92 w 728"/>
                    <a:gd name="T69" fmla="*/ 588 h 832"/>
                    <a:gd name="T70" fmla="*/ 108 w 728"/>
                    <a:gd name="T71" fmla="*/ 580 h 832"/>
                    <a:gd name="T72" fmla="*/ 140 w 728"/>
                    <a:gd name="T73" fmla="*/ 684 h 832"/>
                    <a:gd name="T74" fmla="*/ 312 w 728"/>
                    <a:gd name="T75" fmla="*/ 470 h 832"/>
                    <a:gd name="T76" fmla="*/ 344 w 728"/>
                    <a:gd name="T77" fmla="*/ 638 h 832"/>
                    <a:gd name="T78" fmla="*/ 344 w 728"/>
                    <a:gd name="T79" fmla="*/ 662 h 832"/>
                    <a:gd name="T80" fmla="*/ 296 w 728"/>
                    <a:gd name="T81" fmla="*/ 790 h 832"/>
                    <a:gd name="T82" fmla="*/ 354 w 728"/>
                    <a:gd name="T83" fmla="*/ 832 h 832"/>
                    <a:gd name="T84" fmla="*/ 376 w 728"/>
                    <a:gd name="T85" fmla="*/ 832 h 832"/>
                    <a:gd name="T86" fmla="*/ 440 w 728"/>
                    <a:gd name="T87" fmla="*/ 784 h 832"/>
                    <a:gd name="T88" fmla="*/ 476 w 728"/>
                    <a:gd name="T89" fmla="*/ 752 h 832"/>
                    <a:gd name="T90" fmla="*/ 386 w 728"/>
                    <a:gd name="T91" fmla="*/ 488 h 832"/>
                    <a:gd name="T92" fmla="*/ 416 w 728"/>
                    <a:gd name="T93" fmla="*/ 474 h 832"/>
                    <a:gd name="T94" fmla="*/ 600 w 728"/>
                    <a:gd name="T95" fmla="*/ 680 h 832"/>
                    <a:gd name="T96" fmla="*/ 646 w 728"/>
                    <a:gd name="T97" fmla="*/ 664 h 832"/>
                    <a:gd name="T98" fmla="*/ 712 w 728"/>
                    <a:gd name="T99" fmla="*/ 630 h 832"/>
                    <a:gd name="T100" fmla="*/ 718 w 728"/>
                    <a:gd name="T101" fmla="*/ 630 h 832"/>
                    <a:gd name="T102" fmla="*/ 728 w 728"/>
                    <a:gd name="T103" fmla="*/ 612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8" h="832">
                      <a:moveTo>
                        <a:pt x="650" y="564"/>
                      </a:moveTo>
                      <a:lnTo>
                        <a:pt x="724" y="542"/>
                      </a:lnTo>
                      <a:lnTo>
                        <a:pt x="722" y="534"/>
                      </a:lnTo>
                      <a:lnTo>
                        <a:pt x="636" y="554"/>
                      </a:lnTo>
                      <a:lnTo>
                        <a:pt x="584" y="522"/>
                      </a:lnTo>
                      <a:lnTo>
                        <a:pt x="712" y="486"/>
                      </a:lnTo>
                      <a:lnTo>
                        <a:pt x="708" y="474"/>
                      </a:lnTo>
                      <a:lnTo>
                        <a:pt x="564" y="510"/>
                      </a:lnTo>
                      <a:lnTo>
                        <a:pt x="442" y="434"/>
                      </a:lnTo>
                      <a:lnTo>
                        <a:pt x="442" y="434"/>
                      </a:lnTo>
                      <a:lnTo>
                        <a:pt x="444" y="422"/>
                      </a:lnTo>
                      <a:lnTo>
                        <a:pt x="446" y="410"/>
                      </a:lnTo>
                      <a:lnTo>
                        <a:pt x="446" y="410"/>
                      </a:lnTo>
                      <a:lnTo>
                        <a:pt x="444" y="398"/>
                      </a:lnTo>
                      <a:lnTo>
                        <a:pt x="568" y="320"/>
                      </a:lnTo>
                      <a:lnTo>
                        <a:pt x="708" y="354"/>
                      </a:lnTo>
                      <a:lnTo>
                        <a:pt x="712" y="344"/>
                      </a:lnTo>
                      <a:lnTo>
                        <a:pt x="588" y="308"/>
                      </a:lnTo>
                      <a:lnTo>
                        <a:pt x="638" y="276"/>
                      </a:lnTo>
                      <a:lnTo>
                        <a:pt x="722" y="296"/>
                      </a:lnTo>
                      <a:lnTo>
                        <a:pt x="724" y="286"/>
                      </a:lnTo>
                      <a:lnTo>
                        <a:pt x="654" y="266"/>
                      </a:lnTo>
                      <a:lnTo>
                        <a:pt x="726" y="220"/>
                      </a:lnTo>
                      <a:lnTo>
                        <a:pt x="728" y="218"/>
                      </a:lnTo>
                      <a:lnTo>
                        <a:pt x="726" y="216"/>
                      </a:lnTo>
                      <a:lnTo>
                        <a:pt x="720" y="202"/>
                      </a:lnTo>
                      <a:lnTo>
                        <a:pt x="720" y="202"/>
                      </a:lnTo>
                      <a:lnTo>
                        <a:pt x="716" y="198"/>
                      </a:lnTo>
                      <a:lnTo>
                        <a:pt x="636" y="240"/>
                      </a:lnTo>
                      <a:lnTo>
                        <a:pt x="656" y="166"/>
                      </a:lnTo>
                      <a:lnTo>
                        <a:pt x="646" y="164"/>
                      </a:lnTo>
                      <a:lnTo>
                        <a:pt x="620" y="250"/>
                      </a:lnTo>
                      <a:lnTo>
                        <a:pt x="568" y="278"/>
                      </a:lnTo>
                      <a:lnTo>
                        <a:pt x="600" y="148"/>
                      </a:lnTo>
                      <a:lnTo>
                        <a:pt x="588" y="146"/>
                      </a:lnTo>
                      <a:lnTo>
                        <a:pt x="546" y="290"/>
                      </a:lnTo>
                      <a:lnTo>
                        <a:pt x="424" y="356"/>
                      </a:lnTo>
                      <a:lnTo>
                        <a:pt x="424" y="356"/>
                      </a:lnTo>
                      <a:lnTo>
                        <a:pt x="416" y="348"/>
                      </a:lnTo>
                      <a:lnTo>
                        <a:pt x="408" y="342"/>
                      </a:lnTo>
                      <a:lnTo>
                        <a:pt x="398" y="338"/>
                      </a:lnTo>
                      <a:lnTo>
                        <a:pt x="390" y="334"/>
                      </a:lnTo>
                      <a:lnTo>
                        <a:pt x="384" y="192"/>
                      </a:lnTo>
                      <a:lnTo>
                        <a:pt x="484" y="86"/>
                      </a:lnTo>
                      <a:lnTo>
                        <a:pt x="476" y="78"/>
                      </a:lnTo>
                      <a:lnTo>
                        <a:pt x="384" y="168"/>
                      </a:lnTo>
                      <a:lnTo>
                        <a:pt x="380" y="108"/>
                      </a:lnTo>
                      <a:lnTo>
                        <a:pt x="440" y="46"/>
                      </a:lnTo>
                      <a:lnTo>
                        <a:pt x="432" y="38"/>
                      </a:lnTo>
                      <a:lnTo>
                        <a:pt x="380" y="88"/>
                      </a:lnTo>
                      <a:lnTo>
                        <a:pt x="376" y="0"/>
                      </a:lnTo>
                      <a:lnTo>
                        <a:pt x="374" y="0"/>
                      </a:lnTo>
                      <a:lnTo>
                        <a:pt x="358" y="0"/>
                      </a:lnTo>
                      <a:lnTo>
                        <a:pt x="352" y="0"/>
                      </a:lnTo>
                      <a:lnTo>
                        <a:pt x="350" y="90"/>
                      </a:lnTo>
                      <a:lnTo>
                        <a:pt x="296" y="38"/>
                      </a:lnTo>
                      <a:lnTo>
                        <a:pt x="288" y="46"/>
                      </a:lnTo>
                      <a:lnTo>
                        <a:pt x="350" y="110"/>
                      </a:lnTo>
                      <a:lnTo>
                        <a:pt x="348" y="170"/>
                      </a:lnTo>
                      <a:lnTo>
                        <a:pt x="252" y="78"/>
                      </a:lnTo>
                      <a:lnTo>
                        <a:pt x="244" y="86"/>
                      </a:lnTo>
                      <a:lnTo>
                        <a:pt x="346" y="194"/>
                      </a:lnTo>
                      <a:lnTo>
                        <a:pt x="342" y="334"/>
                      </a:lnTo>
                      <a:lnTo>
                        <a:pt x="342" y="334"/>
                      </a:lnTo>
                      <a:lnTo>
                        <a:pt x="324" y="342"/>
                      </a:lnTo>
                      <a:lnTo>
                        <a:pt x="310" y="354"/>
                      </a:lnTo>
                      <a:lnTo>
                        <a:pt x="180" y="286"/>
                      </a:lnTo>
                      <a:lnTo>
                        <a:pt x="140" y="146"/>
                      </a:lnTo>
                      <a:lnTo>
                        <a:pt x="128" y="148"/>
                      </a:lnTo>
                      <a:lnTo>
                        <a:pt x="160" y="274"/>
                      </a:lnTo>
                      <a:lnTo>
                        <a:pt x="106" y="246"/>
                      </a:lnTo>
                      <a:lnTo>
                        <a:pt x="82" y="164"/>
                      </a:lnTo>
                      <a:lnTo>
                        <a:pt x="72" y="166"/>
                      </a:lnTo>
                      <a:lnTo>
                        <a:pt x="90" y="238"/>
                      </a:lnTo>
                      <a:lnTo>
                        <a:pt x="16" y="198"/>
                      </a:lnTo>
                      <a:lnTo>
                        <a:pt x="12" y="196"/>
                      </a:lnTo>
                      <a:lnTo>
                        <a:pt x="0" y="218"/>
                      </a:lnTo>
                      <a:lnTo>
                        <a:pt x="78" y="266"/>
                      </a:lnTo>
                      <a:lnTo>
                        <a:pt x="4" y="286"/>
                      </a:lnTo>
                      <a:lnTo>
                        <a:pt x="6" y="296"/>
                      </a:lnTo>
                      <a:lnTo>
                        <a:pt x="92" y="274"/>
                      </a:lnTo>
                      <a:lnTo>
                        <a:pt x="144" y="306"/>
                      </a:lnTo>
                      <a:lnTo>
                        <a:pt x="16" y="344"/>
                      </a:lnTo>
                      <a:lnTo>
                        <a:pt x="20" y="354"/>
                      </a:lnTo>
                      <a:lnTo>
                        <a:pt x="164" y="320"/>
                      </a:lnTo>
                      <a:lnTo>
                        <a:pt x="288" y="396"/>
                      </a:lnTo>
                      <a:lnTo>
                        <a:pt x="288" y="396"/>
                      </a:lnTo>
                      <a:lnTo>
                        <a:pt x="286" y="410"/>
                      </a:lnTo>
                      <a:lnTo>
                        <a:pt x="286" y="410"/>
                      </a:lnTo>
                      <a:lnTo>
                        <a:pt x="288" y="428"/>
                      </a:lnTo>
                      <a:lnTo>
                        <a:pt x="160" y="508"/>
                      </a:lnTo>
                      <a:lnTo>
                        <a:pt x="20" y="474"/>
                      </a:lnTo>
                      <a:lnTo>
                        <a:pt x="16" y="486"/>
                      </a:lnTo>
                      <a:lnTo>
                        <a:pt x="140" y="522"/>
                      </a:lnTo>
                      <a:lnTo>
                        <a:pt x="90" y="554"/>
                      </a:lnTo>
                      <a:lnTo>
                        <a:pt x="6" y="534"/>
                      </a:lnTo>
                      <a:lnTo>
                        <a:pt x="4" y="542"/>
                      </a:lnTo>
                      <a:lnTo>
                        <a:pt x="74" y="564"/>
                      </a:lnTo>
                      <a:lnTo>
                        <a:pt x="2" y="608"/>
                      </a:lnTo>
                      <a:lnTo>
                        <a:pt x="0" y="610"/>
                      </a:lnTo>
                      <a:lnTo>
                        <a:pt x="2" y="614"/>
                      </a:lnTo>
                      <a:lnTo>
                        <a:pt x="2" y="614"/>
                      </a:lnTo>
                      <a:lnTo>
                        <a:pt x="6" y="622"/>
                      </a:lnTo>
                      <a:lnTo>
                        <a:pt x="12" y="630"/>
                      </a:lnTo>
                      <a:lnTo>
                        <a:pt x="92" y="588"/>
                      </a:lnTo>
                      <a:lnTo>
                        <a:pt x="72" y="662"/>
                      </a:lnTo>
                      <a:lnTo>
                        <a:pt x="82" y="664"/>
                      </a:lnTo>
                      <a:lnTo>
                        <a:pt x="108" y="580"/>
                      </a:lnTo>
                      <a:lnTo>
                        <a:pt x="160" y="550"/>
                      </a:lnTo>
                      <a:lnTo>
                        <a:pt x="128" y="680"/>
                      </a:lnTo>
                      <a:lnTo>
                        <a:pt x="140" y="684"/>
                      </a:lnTo>
                      <a:lnTo>
                        <a:pt x="182" y="540"/>
                      </a:lnTo>
                      <a:lnTo>
                        <a:pt x="312" y="470"/>
                      </a:lnTo>
                      <a:lnTo>
                        <a:pt x="312" y="470"/>
                      </a:lnTo>
                      <a:lnTo>
                        <a:pt x="324" y="478"/>
                      </a:lnTo>
                      <a:lnTo>
                        <a:pt x="338" y="486"/>
                      </a:lnTo>
                      <a:lnTo>
                        <a:pt x="344" y="638"/>
                      </a:lnTo>
                      <a:lnTo>
                        <a:pt x="244" y="744"/>
                      </a:lnTo>
                      <a:lnTo>
                        <a:pt x="252" y="752"/>
                      </a:lnTo>
                      <a:lnTo>
                        <a:pt x="344" y="662"/>
                      </a:lnTo>
                      <a:lnTo>
                        <a:pt x="348" y="722"/>
                      </a:lnTo>
                      <a:lnTo>
                        <a:pt x="288" y="784"/>
                      </a:lnTo>
                      <a:lnTo>
                        <a:pt x="296" y="790"/>
                      </a:lnTo>
                      <a:lnTo>
                        <a:pt x="348" y="742"/>
                      </a:lnTo>
                      <a:lnTo>
                        <a:pt x="352" y="832"/>
                      </a:lnTo>
                      <a:lnTo>
                        <a:pt x="354" y="832"/>
                      </a:lnTo>
                      <a:lnTo>
                        <a:pt x="370" y="832"/>
                      </a:lnTo>
                      <a:lnTo>
                        <a:pt x="370" y="832"/>
                      </a:lnTo>
                      <a:lnTo>
                        <a:pt x="376" y="832"/>
                      </a:lnTo>
                      <a:lnTo>
                        <a:pt x="378" y="740"/>
                      </a:lnTo>
                      <a:lnTo>
                        <a:pt x="432" y="792"/>
                      </a:lnTo>
                      <a:lnTo>
                        <a:pt x="440" y="784"/>
                      </a:lnTo>
                      <a:lnTo>
                        <a:pt x="378" y="720"/>
                      </a:lnTo>
                      <a:lnTo>
                        <a:pt x="380" y="658"/>
                      </a:lnTo>
                      <a:lnTo>
                        <a:pt x="476" y="752"/>
                      </a:lnTo>
                      <a:lnTo>
                        <a:pt x="484" y="744"/>
                      </a:lnTo>
                      <a:lnTo>
                        <a:pt x="382" y="636"/>
                      </a:lnTo>
                      <a:lnTo>
                        <a:pt x="386" y="488"/>
                      </a:lnTo>
                      <a:lnTo>
                        <a:pt x="386" y="488"/>
                      </a:lnTo>
                      <a:lnTo>
                        <a:pt x="402" y="482"/>
                      </a:lnTo>
                      <a:lnTo>
                        <a:pt x="416" y="474"/>
                      </a:lnTo>
                      <a:lnTo>
                        <a:pt x="548" y="544"/>
                      </a:lnTo>
                      <a:lnTo>
                        <a:pt x="588" y="684"/>
                      </a:lnTo>
                      <a:lnTo>
                        <a:pt x="600" y="680"/>
                      </a:lnTo>
                      <a:lnTo>
                        <a:pt x="568" y="554"/>
                      </a:lnTo>
                      <a:lnTo>
                        <a:pt x="622" y="582"/>
                      </a:lnTo>
                      <a:lnTo>
                        <a:pt x="646" y="664"/>
                      </a:lnTo>
                      <a:lnTo>
                        <a:pt x="656" y="662"/>
                      </a:lnTo>
                      <a:lnTo>
                        <a:pt x="638" y="592"/>
                      </a:lnTo>
                      <a:lnTo>
                        <a:pt x="712" y="630"/>
                      </a:lnTo>
                      <a:lnTo>
                        <a:pt x="716" y="632"/>
                      </a:lnTo>
                      <a:lnTo>
                        <a:pt x="718" y="630"/>
                      </a:lnTo>
                      <a:lnTo>
                        <a:pt x="718" y="630"/>
                      </a:lnTo>
                      <a:lnTo>
                        <a:pt x="726" y="616"/>
                      </a:lnTo>
                      <a:lnTo>
                        <a:pt x="726" y="616"/>
                      </a:lnTo>
                      <a:lnTo>
                        <a:pt x="728" y="612"/>
                      </a:lnTo>
                      <a:lnTo>
                        <a:pt x="650" y="564"/>
                      </a:lnTo>
                      <a:close/>
                    </a:path>
                  </a:pathLst>
                </a:custGeom>
                <a:solidFill>
                  <a:srgbClr val="FEFFFF">
                    <a:alpha val="3000"/>
                  </a:srgbClr>
                </a:solidFill>
                <a:ln>
                  <a:solidFill>
                    <a:srgbClr val="FEFFFF">
                      <a:alpha val="8000"/>
                    </a:srgbClr>
                  </a:solidFill>
                </a:ln>
                <a:effectLst>
                  <a:glow rad="114300">
                    <a:srgbClr val="FEFFFF">
                      <a:alpha val="7000"/>
                    </a:srgbClr>
                  </a:glow>
                  <a:softEdge rad="12700"/>
                </a:effectLst>
              </p:spPr>
              <p:txBody>
                <a:bodyPr vert="horz" wrap="square" lIns="91440" tIns="45720" rIns="91440" bIns="45720" numCol="1" anchor="t" anchorCtr="0" compatLnSpc="1"/>
                <a:lstStyle/>
                <a:p>
                  <a:pPr marL="0" algn="l" defTabSz="457200" rtl="0" eaLnBrk="1" latinLnBrk="0" hangingPunct="1"/>
                  <a:endParaRPr lang="en-US" sz="1800" kern="1200">
                    <a:solidFill>
                      <a:schemeClr val="tx1"/>
                    </a:solidFill>
                    <a:latin typeface="+mn-lt"/>
                    <a:ea typeface="+mn-ea"/>
                    <a:cs typeface="+mn-cs"/>
                  </a:endParaRPr>
                </a:p>
              </p:txBody>
            </p:sp>
            <p:sp>
              <p:nvSpPr>
                <p:cNvPr id="233" name="Freeform 53"/>
                <p:cNvSpPr>
                  <a:spLocks noChangeAspect="1"/>
                </p:cNvSpPr>
                <p:nvPr/>
              </p:nvSpPr>
              <p:spPr bwMode="auto">
                <a:xfrm rot="19929985">
                  <a:off x="8345362" y="122250"/>
                  <a:ext cx="730152" cy="833347"/>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3000"/>
                  </a:srgbClr>
                </a:solidFill>
                <a:ln>
                  <a:solidFill>
                    <a:srgbClr val="FEFFFF">
                      <a:alpha val="4000"/>
                    </a:srgbClr>
                  </a:solidFill>
                </a:ln>
                <a:effectLst>
                  <a:glow rad="76200">
                    <a:srgbClr val="FEFFFF">
                      <a:alpha val="6000"/>
                    </a:srgbClr>
                  </a:glow>
                  <a:softEdge rad="12700"/>
                </a:effectLst>
              </p:spPr>
              <p:txBody>
                <a:bodyPr vert="horz" wrap="square" lIns="91440" tIns="45720" rIns="91440" bIns="45720" numCol="1" anchor="t" anchorCtr="0" compatLnSpc="1"/>
                <a:lstStyle/>
                <a:p>
                  <a:endParaRPr lang="en-US"/>
                </a:p>
              </p:txBody>
            </p:sp>
            <p:sp>
              <p:nvSpPr>
                <p:cNvPr id="28" name="Freeform 53"/>
                <p:cNvSpPr>
                  <a:spLocks noChangeAspect="1"/>
                </p:cNvSpPr>
                <p:nvPr/>
              </p:nvSpPr>
              <p:spPr bwMode="auto">
                <a:xfrm rot="1160251">
                  <a:off x="8324628" y="3308607"/>
                  <a:ext cx="491754" cy="561254"/>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algn="l" defTabSz="457200" rtl="0" eaLnBrk="1" latinLnBrk="0" hangingPunct="1"/>
                  <a:endParaRPr lang="en-US" sz="1800" kern="1200">
                    <a:solidFill>
                      <a:schemeClr val="tx1"/>
                    </a:solidFill>
                    <a:latin typeface="+mn-lt"/>
                    <a:ea typeface="+mn-ea"/>
                    <a:cs typeface="+mn-cs"/>
                  </a:endParaRPr>
                </a:p>
              </p:txBody>
            </p:sp>
            <p:sp>
              <p:nvSpPr>
                <p:cNvPr id="30" name="Freeform 53"/>
                <p:cNvSpPr>
                  <a:spLocks noChangeAspect="1"/>
                </p:cNvSpPr>
                <p:nvPr/>
              </p:nvSpPr>
              <p:spPr bwMode="auto">
                <a:xfrm rot="20991253">
                  <a:off x="8713407" y="888239"/>
                  <a:ext cx="384613" cy="438971"/>
                </a:xfrm>
                <a:custGeom>
                  <a:avLst/>
                  <a:gdLst>
                    <a:gd name="T0" fmla="*/ 664 w 750"/>
                    <a:gd name="T1" fmla="*/ 570 h 856"/>
                    <a:gd name="T2" fmla="*/ 582 w 750"/>
                    <a:gd name="T3" fmla="*/ 526 h 856"/>
                    <a:gd name="T4" fmla="*/ 490 w 750"/>
                    <a:gd name="T5" fmla="*/ 480 h 856"/>
                    <a:gd name="T6" fmla="*/ 492 w 750"/>
                    <a:gd name="T7" fmla="*/ 380 h 856"/>
                    <a:gd name="T8" fmla="*/ 730 w 750"/>
                    <a:gd name="T9" fmla="*/ 366 h 856"/>
                    <a:gd name="T10" fmla="*/ 744 w 750"/>
                    <a:gd name="T11" fmla="*/ 306 h 856"/>
                    <a:gd name="T12" fmla="*/ 748 w 750"/>
                    <a:gd name="T13" fmla="*/ 228 h 856"/>
                    <a:gd name="T14" fmla="*/ 738 w 750"/>
                    <a:gd name="T15" fmla="*/ 206 h 856"/>
                    <a:gd name="T16" fmla="*/ 674 w 750"/>
                    <a:gd name="T17" fmla="*/ 174 h 856"/>
                    <a:gd name="T18" fmla="*/ 584 w 750"/>
                    <a:gd name="T19" fmla="*/ 284 h 856"/>
                    <a:gd name="T20" fmla="*/ 552 w 750"/>
                    <a:gd name="T21" fmla="*/ 306 h 856"/>
                    <a:gd name="T22" fmla="*/ 398 w 750"/>
                    <a:gd name="T23" fmla="*/ 394 h 856"/>
                    <a:gd name="T24" fmla="*/ 394 w 750"/>
                    <a:gd name="T25" fmla="*/ 212 h 856"/>
                    <a:gd name="T26" fmla="*/ 398 w 750"/>
                    <a:gd name="T27" fmla="*/ 172 h 856"/>
                    <a:gd name="T28" fmla="*/ 398 w 750"/>
                    <a:gd name="T29" fmla="*/ 88 h 856"/>
                    <a:gd name="T30" fmla="*/ 384 w 750"/>
                    <a:gd name="T31" fmla="*/ 0 h 856"/>
                    <a:gd name="T32" fmla="*/ 356 w 750"/>
                    <a:gd name="T33" fmla="*/ 46 h 856"/>
                    <a:gd name="T34" fmla="*/ 352 w 750"/>
                    <a:gd name="T35" fmla="*/ 108 h 856"/>
                    <a:gd name="T36" fmla="*/ 356 w 750"/>
                    <a:gd name="T37" fmla="*/ 200 h 856"/>
                    <a:gd name="T38" fmla="*/ 362 w 750"/>
                    <a:gd name="T39" fmla="*/ 302 h 856"/>
                    <a:gd name="T40" fmla="*/ 274 w 750"/>
                    <a:gd name="T41" fmla="*/ 352 h 856"/>
                    <a:gd name="T42" fmla="*/ 144 w 750"/>
                    <a:gd name="T43" fmla="*/ 152 h 856"/>
                    <a:gd name="T44" fmla="*/ 84 w 750"/>
                    <a:gd name="T45" fmla="*/ 170 h 856"/>
                    <a:gd name="T46" fmla="*/ 14 w 750"/>
                    <a:gd name="T47" fmla="*/ 206 h 856"/>
                    <a:gd name="T48" fmla="*/ 2 w 750"/>
                    <a:gd name="T49" fmla="*/ 222 h 856"/>
                    <a:gd name="T50" fmla="*/ 70 w 750"/>
                    <a:gd name="T51" fmla="*/ 278 h 856"/>
                    <a:gd name="T52" fmla="*/ 114 w 750"/>
                    <a:gd name="T53" fmla="*/ 304 h 856"/>
                    <a:gd name="T54" fmla="*/ 168 w 750"/>
                    <a:gd name="T55" fmla="*/ 330 h 856"/>
                    <a:gd name="T56" fmla="*/ 296 w 750"/>
                    <a:gd name="T57" fmla="*/ 400 h 856"/>
                    <a:gd name="T58" fmla="*/ 218 w 750"/>
                    <a:gd name="T59" fmla="*/ 498 h 856"/>
                    <a:gd name="T60" fmla="*/ 16 w 750"/>
                    <a:gd name="T61" fmla="*/ 502 h 856"/>
                    <a:gd name="T62" fmla="*/ 6 w 750"/>
                    <a:gd name="T63" fmla="*/ 552 h 856"/>
                    <a:gd name="T64" fmla="*/ 2 w 750"/>
                    <a:gd name="T65" fmla="*/ 628 h 856"/>
                    <a:gd name="T66" fmla="*/ 10 w 750"/>
                    <a:gd name="T67" fmla="*/ 650 h 856"/>
                    <a:gd name="T68" fmla="*/ 74 w 750"/>
                    <a:gd name="T69" fmla="*/ 684 h 856"/>
                    <a:gd name="T70" fmla="*/ 164 w 750"/>
                    <a:gd name="T71" fmla="*/ 574 h 856"/>
                    <a:gd name="T72" fmla="*/ 196 w 750"/>
                    <a:gd name="T73" fmla="*/ 552 h 856"/>
                    <a:gd name="T74" fmla="*/ 352 w 750"/>
                    <a:gd name="T75" fmla="*/ 464 h 856"/>
                    <a:gd name="T76" fmla="*/ 354 w 750"/>
                    <a:gd name="T77" fmla="*/ 644 h 856"/>
                    <a:gd name="T78" fmla="*/ 352 w 750"/>
                    <a:gd name="T79" fmla="*/ 686 h 856"/>
                    <a:gd name="T80" fmla="*/ 304 w 750"/>
                    <a:gd name="T81" fmla="*/ 816 h 856"/>
                    <a:gd name="T82" fmla="*/ 362 w 750"/>
                    <a:gd name="T83" fmla="*/ 856 h 856"/>
                    <a:gd name="T84" fmla="*/ 386 w 750"/>
                    <a:gd name="T85" fmla="*/ 852 h 856"/>
                    <a:gd name="T86" fmla="*/ 396 w 750"/>
                    <a:gd name="T87" fmla="*/ 750 h 856"/>
                    <a:gd name="T88" fmla="*/ 498 w 750"/>
                    <a:gd name="T89" fmla="*/ 768 h 856"/>
                    <a:gd name="T90" fmla="*/ 390 w 750"/>
                    <a:gd name="T91" fmla="*/ 600 h 856"/>
                    <a:gd name="T92" fmla="*/ 436 w 750"/>
                    <a:gd name="T93" fmla="*/ 484 h 856"/>
                    <a:gd name="T94" fmla="*/ 564 w 750"/>
                    <a:gd name="T95" fmla="*/ 562 h 856"/>
                    <a:gd name="T96" fmla="*/ 614 w 750"/>
                    <a:gd name="T97" fmla="*/ 594 h 856"/>
                    <a:gd name="T98" fmla="*/ 658 w 750"/>
                    <a:gd name="T99" fmla="*/ 620 h 856"/>
                    <a:gd name="T100" fmla="*/ 746 w 750"/>
                    <a:gd name="T101" fmla="*/ 636 h 856"/>
                    <a:gd name="T102" fmla="*/ 680 w 750"/>
                    <a:gd name="T103" fmla="*/ 580 h 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50" h="856">
                      <a:moveTo>
                        <a:pt x="680" y="580"/>
                      </a:moveTo>
                      <a:lnTo>
                        <a:pt x="746" y="560"/>
                      </a:lnTo>
                      <a:lnTo>
                        <a:pt x="744" y="552"/>
                      </a:lnTo>
                      <a:lnTo>
                        <a:pt x="664" y="570"/>
                      </a:lnTo>
                      <a:lnTo>
                        <a:pt x="664" y="570"/>
                      </a:lnTo>
                      <a:lnTo>
                        <a:pt x="634" y="554"/>
                      </a:lnTo>
                      <a:lnTo>
                        <a:pt x="604" y="538"/>
                      </a:lnTo>
                      <a:lnTo>
                        <a:pt x="732" y="502"/>
                      </a:lnTo>
                      <a:lnTo>
                        <a:pt x="730" y="490"/>
                      </a:lnTo>
                      <a:lnTo>
                        <a:pt x="582" y="526"/>
                      </a:lnTo>
                      <a:lnTo>
                        <a:pt x="582" y="526"/>
                      </a:lnTo>
                      <a:lnTo>
                        <a:pt x="570" y="522"/>
                      </a:lnTo>
                      <a:lnTo>
                        <a:pt x="570" y="522"/>
                      </a:lnTo>
                      <a:lnTo>
                        <a:pt x="530" y="502"/>
                      </a:lnTo>
                      <a:lnTo>
                        <a:pt x="490" y="480"/>
                      </a:lnTo>
                      <a:lnTo>
                        <a:pt x="452" y="458"/>
                      </a:lnTo>
                      <a:lnTo>
                        <a:pt x="416" y="432"/>
                      </a:lnTo>
                      <a:lnTo>
                        <a:pt x="416" y="432"/>
                      </a:lnTo>
                      <a:lnTo>
                        <a:pt x="454" y="404"/>
                      </a:lnTo>
                      <a:lnTo>
                        <a:pt x="492" y="380"/>
                      </a:lnTo>
                      <a:lnTo>
                        <a:pt x="532" y="358"/>
                      </a:lnTo>
                      <a:lnTo>
                        <a:pt x="572" y="338"/>
                      </a:lnTo>
                      <a:lnTo>
                        <a:pt x="572" y="338"/>
                      </a:lnTo>
                      <a:lnTo>
                        <a:pt x="586" y="332"/>
                      </a:lnTo>
                      <a:lnTo>
                        <a:pt x="730" y="366"/>
                      </a:lnTo>
                      <a:lnTo>
                        <a:pt x="732" y="356"/>
                      </a:lnTo>
                      <a:lnTo>
                        <a:pt x="608" y="320"/>
                      </a:lnTo>
                      <a:lnTo>
                        <a:pt x="608" y="320"/>
                      </a:lnTo>
                      <a:lnTo>
                        <a:pt x="666" y="288"/>
                      </a:lnTo>
                      <a:lnTo>
                        <a:pt x="744" y="306"/>
                      </a:lnTo>
                      <a:lnTo>
                        <a:pt x="746" y="296"/>
                      </a:lnTo>
                      <a:lnTo>
                        <a:pt x="682" y="278"/>
                      </a:lnTo>
                      <a:lnTo>
                        <a:pt x="682" y="278"/>
                      </a:lnTo>
                      <a:lnTo>
                        <a:pt x="716" y="254"/>
                      </a:lnTo>
                      <a:lnTo>
                        <a:pt x="748" y="228"/>
                      </a:lnTo>
                      <a:lnTo>
                        <a:pt x="750" y="226"/>
                      </a:lnTo>
                      <a:lnTo>
                        <a:pt x="748" y="224"/>
                      </a:lnTo>
                      <a:lnTo>
                        <a:pt x="748" y="224"/>
                      </a:lnTo>
                      <a:lnTo>
                        <a:pt x="744" y="214"/>
                      </a:lnTo>
                      <a:lnTo>
                        <a:pt x="738" y="206"/>
                      </a:lnTo>
                      <a:lnTo>
                        <a:pt x="736" y="208"/>
                      </a:lnTo>
                      <a:lnTo>
                        <a:pt x="736" y="208"/>
                      </a:lnTo>
                      <a:lnTo>
                        <a:pt x="696" y="222"/>
                      </a:lnTo>
                      <a:lnTo>
                        <a:pt x="658" y="240"/>
                      </a:lnTo>
                      <a:lnTo>
                        <a:pt x="674" y="174"/>
                      </a:lnTo>
                      <a:lnTo>
                        <a:pt x="664" y="170"/>
                      </a:lnTo>
                      <a:lnTo>
                        <a:pt x="642" y="248"/>
                      </a:lnTo>
                      <a:lnTo>
                        <a:pt x="642" y="248"/>
                      </a:lnTo>
                      <a:lnTo>
                        <a:pt x="614" y="266"/>
                      </a:lnTo>
                      <a:lnTo>
                        <a:pt x="584" y="284"/>
                      </a:lnTo>
                      <a:lnTo>
                        <a:pt x="618" y="154"/>
                      </a:lnTo>
                      <a:lnTo>
                        <a:pt x="606" y="152"/>
                      </a:lnTo>
                      <a:lnTo>
                        <a:pt x="562" y="298"/>
                      </a:lnTo>
                      <a:lnTo>
                        <a:pt x="562" y="298"/>
                      </a:lnTo>
                      <a:lnTo>
                        <a:pt x="552" y="306"/>
                      </a:lnTo>
                      <a:lnTo>
                        <a:pt x="552" y="306"/>
                      </a:lnTo>
                      <a:lnTo>
                        <a:pt x="516" y="330"/>
                      </a:lnTo>
                      <a:lnTo>
                        <a:pt x="478" y="354"/>
                      </a:lnTo>
                      <a:lnTo>
                        <a:pt x="438" y="376"/>
                      </a:lnTo>
                      <a:lnTo>
                        <a:pt x="398" y="394"/>
                      </a:lnTo>
                      <a:lnTo>
                        <a:pt x="398" y="394"/>
                      </a:lnTo>
                      <a:lnTo>
                        <a:pt x="392" y="348"/>
                      </a:lnTo>
                      <a:lnTo>
                        <a:pt x="392" y="302"/>
                      </a:lnTo>
                      <a:lnTo>
                        <a:pt x="392" y="258"/>
                      </a:lnTo>
                      <a:lnTo>
                        <a:pt x="394" y="212"/>
                      </a:lnTo>
                      <a:lnTo>
                        <a:pt x="394" y="212"/>
                      </a:lnTo>
                      <a:lnTo>
                        <a:pt x="396" y="198"/>
                      </a:lnTo>
                      <a:lnTo>
                        <a:pt x="498" y="90"/>
                      </a:lnTo>
                      <a:lnTo>
                        <a:pt x="490" y="82"/>
                      </a:lnTo>
                      <a:lnTo>
                        <a:pt x="398" y="172"/>
                      </a:lnTo>
                      <a:lnTo>
                        <a:pt x="398" y="172"/>
                      </a:lnTo>
                      <a:lnTo>
                        <a:pt x="398" y="106"/>
                      </a:lnTo>
                      <a:lnTo>
                        <a:pt x="452" y="48"/>
                      </a:lnTo>
                      <a:lnTo>
                        <a:pt x="446" y="42"/>
                      </a:lnTo>
                      <a:lnTo>
                        <a:pt x="398" y="88"/>
                      </a:lnTo>
                      <a:lnTo>
                        <a:pt x="398" y="88"/>
                      </a:lnTo>
                      <a:lnTo>
                        <a:pt x="394" y="46"/>
                      </a:lnTo>
                      <a:lnTo>
                        <a:pt x="388" y="4"/>
                      </a:lnTo>
                      <a:lnTo>
                        <a:pt x="388" y="0"/>
                      </a:lnTo>
                      <a:lnTo>
                        <a:pt x="384" y="0"/>
                      </a:lnTo>
                      <a:lnTo>
                        <a:pt x="368" y="0"/>
                      </a:lnTo>
                      <a:lnTo>
                        <a:pt x="364" y="0"/>
                      </a:lnTo>
                      <a:lnTo>
                        <a:pt x="364" y="4"/>
                      </a:lnTo>
                      <a:lnTo>
                        <a:pt x="364" y="4"/>
                      </a:lnTo>
                      <a:lnTo>
                        <a:pt x="356" y="46"/>
                      </a:lnTo>
                      <a:lnTo>
                        <a:pt x="354" y="88"/>
                      </a:lnTo>
                      <a:lnTo>
                        <a:pt x="304" y="42"/>
                      </a:lnTo>
                      <a:lnTo>
                        <a:pt x="296" y="48"/>
                      </a:lnTo>
                      <a:lnTo>
                        <a:pt x="352" y="108"/>
                      </a:lnTo>
                      <a:lnTo>
                        <a:pt x="352" y="108"/>
                      </a:lnTo>
                      <a:lnTo>
                        <a:pt x="354" y="140"/>
                      </a:lnTo>
                      <a:lnTo>
                        <a:pt x="354" y="174"/>
                      </a:lnTo>
                      <a:lnTo>
                        <a:pt x="258" y="82"/>
                      </a:lnTo>
                      <a:lnTo>
                        <a:pt x="250" y="90"/>
                      </a:lnTo>
                      <a:lnTo>
                        <a:pt x="356" y="200"/>
                      </a:lnTo>
                      <a:lnTo>
                        <a:pt x="356" y="200"/>
                      </a:lnTo>
                      <a:lnTo>
                        <a:pt x="358" y="214"/>
                      </a:lnTo>
                      <a:lnTo>
                        <a:pt x="358" y="214"/>
                      </a:lnTo>
                      <a:lnTo>
                        <a:pt x="360" y="258"/>
                      </a:lnTo>
                      <a:lnTo>
                        <a:pt x="362" y="302"/>
                      </a:lnTo>
                      <a:lnTo>
                        <a:pt x="360" y="346"/>
                      </a:lnTo>
                      <a:lnTo>
                        <a:pt x="356" y="392"/>
                      </a:lnTo>
                      <a:lnTo>
                        <a:pt x="356" y="392"/>
                      </a:lnTo>
                      <a:lnTo>
                        <a:pt x="314" y="374"/>
                      </a:lnTo>
                      <a:lnTo>
                        <a:pt x="274" y="352"/>
                      </a:lnTo>
                      <a:lnTo>
                        <a:pt x="236" y="328"/>
                      </a:lnTo>
                      <a:lnTo>
                        <a:pt x="198" y="304"/>
                      </a:lnTo>
                      <a:lnTo>
                        <a:pt x="198" y="304"/>
                      </a:lnTo>
                      <a:lnTo>
                        <a:pt x="186" y="294"/>
                      </a:lnTo>
                      <a:lnTo>
                        <a:pt x="144" y="152"/>
                      </a:lnTo>
                      <a:lnTo>
                        <a:pt x="132" y="154"/>
                      </a:lnTo>
                      <a:lnTo>
                        <a:pt x="164" y="282"/>
                      </a:lnTo>
                      <a:lnTo>
                        <a:pt x="164" y="282"/>
                      </a:lnTo>
                      <a:lnTo>
                        <a:pt x="106" y="246"/>
                      </a:lnTo>
                      <a:lnTo>
                        <a:pt x="84" y="170"/>
                      </a:lnTo>
                      <a:lnTo>
                        <a:pt x="74" y="174"/>
                      </a:lnTo>
                      <a:lnTo>
                        <a:pt x="90" y="238"/>
                      </a:lnTo>
                      <a:lnTo>
                        <a:pt x="90" y="238"/>
                      </a:lnTo>
                      <a:lnTo>
                        <a:pt x="54" y="220"/>
                      </a:lnTo>
                      <a:lnTo>
                        <a:pt x="14" y="206"/>
                      </a:lnTo>
                      <a:lnTo>
                        <a:pt x="12" y="204"/>
                      </a:lnTo>
                      <a:lnTo>
                        <a:pt x="10" y="208"/>
                      </a:lnTo>
                      <a:lnTo>
                        <a:pt x="10" y="208"/>
                      </a:lnTo>
                      <a:lnTo>
                        <a:pt x="2" y="222"/>
                      </a:lnTo>
                      <a:lnTo>
                        <a:pt x="2" y="222"/>
                      </a:lnTo>
                      <a:lnTo>
                        <a:pt x="0" y="224"/>
                      </a:lnTo>
                      <a:lnTo>
                        <a:pt x="2" y="226"/>
                      </a:lnTo>
                      <a:lnTo>
                        <a:pt x="2" y="226"/>
                      </a:lnTo>
                      <a:lnTo>
                        <a:pt x="36" y="254"/>
                      </a:lnTo>
                      <a:lnTo>
                        <a:pt x="70" y="278"/>
                      </a:lnTo>
                      <a:lnTo>
                        <a:pt x="4" y="296"/>
                      </a:lnTo>
                      <a:lnTo>
                        <a:pt x="6" y="306"/>
                      </a:lnTo>
                      <a:lnTo>
                        <a:pt x="86" y="288"/>
                      </a:lnTo>
                      <a:lnTo>
                        <a:pt x="86" y="288"/>
                      </a:lnTo>
                      <a:lnTo>
                        <a:pt x="114" y="304"/>
                      </a:lnTo>
                      <a:lnTo>
                        <a:pt x="144" y="318"/>
                      </a:lnTo>
                      <a:lnTo>
                        <a:pt x="16" y="356"/>
                      </a:lnTo>
                      <a:lnTo>
                        <a:pt x="20" y="366"/>
                      </a:lnTo>
                      <a:lnTo>
                        <a:pt x="168" y="330"/>
                      </a:lnTo>
                      <a:lnTo>
                        <a:pt x="168" y="330"/>
                      </a:lnTo>
                      <a:lnTo>
                        <a:pt x="180" y="336"/>
                      </a:lnTo>
                      <a:lnTo>
                        <a:pt x="180" y="336"/>
                      </a:lnTo>
                      <a:lnTo>
                        <a:pt x="220" y="356"/>
                      </a:lnTo>
                      <a:lnTo>
                        <a:pt x="258" y="376"/>
                      </a:lnTo>
                      <a:lnTo>
                        <a:pt x="296" y="400"/>
                      </a:lnTo>
                      <a:lnTo>
                        <a:pt x="334" y="426"/>
                      </a:lnTo>
                      <a:lnTo>
                        <a:pt x="334" y="426"/>
                      </a:lnTo>
                      <a:lnTo>
                        <a:pt x="296" y="454"/>
                      </a:lnTo>
                      <a:lnTo>
                        <a:pt x="258" y="478"/>
                      </a:lnTo>
                      <a:lnTo>
                        <a:pt x="218" y="498"/>
                      </a:lnTo>
                      <a:lnTo>
                        <a:pt x="178" y="520"/>
                      </a:lnTo>
                      <a:lnTo>
                        <a:pt x="178" y="520"/>
                      </a:lnTo>
                      <a:lnTo>
                        <a:pt x="164" y="526"/>
                      </a:lnTo>
                      <a:lnTo>
                        <a:pt x="20" y="490"/>
                      </a:lnTo>
                      <a:lnTo>
                        <a:pt x="16" y="502"/>
                      </a:lnTo>
                      <a:lnTo>
                        <a:pt x="142" y="538"/>
                      </a:lnTo>
                      <a:lnTo>
                        <a:pt x="142" y="538"/>
                      </a:lnTo>
                      <a:lnTo>
                        <a:pt x="112" y="554"/>
                      </a:lnTo>
                      <a:lnTo>
                        <a:pt x="82" y="570"/>
                      </a:lnTo>
                      <a:lnTo>
                        <a:pt x="6" y="552"/>
                      </a:lnTo>
                      <a:lnTo>
                        <a:pt x="4" y="560"/>
                      </a:lnTo>
                      <a:lnTo>
                        <a:pt x="68" y="580"/>
                      </a:lnTo>
                      <a:lnTo>
                        <a:pt x="68" y="580"/>
                      </a:lnTo>
                      <a:lnTo>
                        <a:pt x="34" y="602"/>
                      </a:lnTo>
                      <a:lnTo>
                        <a:pt x="2" y="628"/>
                      </a:lnTo>
                      <a:lnTo>
                        <a:pt x="0" y="630"/>
                      </a:lnTo>
                      <a:lnTo>
                        <a:pt x="6" y="644"/>
                      </a:lnTo>
                      <a:lnTo>
                        <a:pt x="8" y="648"/>
                      </a:lnTo>
                      <a:lnTo>
                        <a:pt x="8" y="648"/>
                      </a:lnTo>
                      <a:lnTo>
                        <a:pt x="10" y="650"/>
                      </a:lnTo>
                      <a:lnTo>
                        <a:pt x="14" y="650"/>
                      </a:lnTo>
                      <a:lnTo>
                        <a:pt x="14" y="650"/>
                      </a:lnTo>
                      <a:lnTo>
                        <a:pt x="54" y="636"/>
                      </a:lnTo>
                      <a:lnTo>
                        <a:pt x="92" y="618"/>
                      </a:lnTo>
                      <a:lnTo>
                        <a:pt x="74" y="684"/>
                      </a:lnTo>
                      <a:lnTo>
                        <a:pt x="84" y="686"/>
                      </a:lnTo>
                      <a:lnTo>
                        <a:pt x="108" y="608"/>
                      </a:lnTo>
                      <a:lnTo>
                        <a:pt x="108" y="608"/>
                      </a:lnTo>
                      <a:lnTo>
                        <a:pt x="136" y="592"/>
                      </a:lnTo>
                      <a:lnTo>
                        <a:pt x="164" y="574"/>
                      </a:lnTo>
                      <a:lnTo>
                        <a:pt x="132" y="702"/>
                      </a:lnTo>
                      <a:lnTo>
                        <a:pt x="144" y="706"/>
                      </a:lnTo>
                      <a:lnTo>
                        <a:pt x="186" y="558"/>
                      </a:lnTo>
                      <a:lnTo>
                        <a:pt x="186" y="558"/>
                      </a:lnTo>
                      <a:lnTo>
                        <a:pt x="196" y="552"/>
                      </a:lnTo>
                      <a:lnTo>
                        <a:pt x="196" y="552"/>
                      </a:lnTo>
                      <a:lnTo>
                        <a:pt x="234" y="526"/>
                      </a:lnTo>
                      <a:lnTo>
                        <a:pt x="272" y="504"/>
                      </a:lnTo>
                      <a:lnTo>
                        <a:pt x="310" y="482"/>
                      </a:lnTo>
                      <a:lnTo>
                        <a:pt x="352" y="464"/>
                      </a:lnTo>
                      <a:lnTo>
                        <a:pt x="352" y="464"/>
                      </a:lnTo>
                      <a:lnTo>
                        <a:pt x="356" y="508"/>
                      </a:lnTo>
                      <a:lnTo>
                        <a:pt x="358" y="554"/>
                      </a:lnTo>
                      <a:lnTo>
                        <a:pt x="356" y="600"/>
                      </a:lnTo>
                      <a:lnTo>
                        <a:pt x="354" y="644"/>
                      </a:lnTo>
                      <a:lnTo>
                        <a:pt x="354" y="644"/>
                      </a:lnTo>
                      <a:lnTo>
                        <a:pt x="354" y="660"/>
                      </a:lnTo>
                      <a:lnTo>
                        <a:pt x="250" y="768"/>
                      </a:lnTo>
                      <a:lnTo>
                        <a:pt x="258" y="776"/>
                      </a:lnTo>
                      <a:lnTo>
                        <a:pt x="352" y="686"/>
                      </a:lnTo>
                      <a:lnTo>
                        <a:pt x="352" y="686"/>
                      </a:lnTo>
                      <a:lnTo>
                        <a:pt x="352" y="718"/>
                      </a:lnTo>
                      <a:lnTo>
                        <a:pt x="352" y="752"/>
                      </a:lnTo>
                      <a:lnTo>
                        <a:pt x="296" y="808"/>
                      </a:lnTo>
                      <a:lnTo>
                        <a:pt x="304" y="816"/>
                      </a:lnTo>
                      <a:lnTo>
                        <a:pt x="352" y="770"/>
                      </a:lnTo>
                      <a:lnTo>
                        <a:pt x="352" y="770"/>
                      </a:lnTo>
                      <a:lnTo>
                        <a:pt x="354" y="812"/>
                      </a:lnTo>
                      <a:lnTo>
                        <a:pt x="362" y="852"/>
                      </a:lnTo>
                      <a:lnTo>
                        <a:pt x="362" y="856"/>
                      </a:lnTo>
                      <a:lnTo>
                        <a:pt x="366" y="856"/>
                      </a:lnTo>
                      <a:lnTo>
                        <a:pt x="382" y="856"/>
                      </a:lnTo>
                      <a:lnTo>
                        <a:pt x="386" y="856"/>
                      </a:lnTo>
                      <a:lnTo>
                        <a:pt x="386" y="852"/>
                      </a:lnTo>
                      <a:lnTo>
                        <a:pt x="386" y="852"/>
                      </a:lnTo>
                      <a:lnTo>
                        <a:pt x="394" y="810"/>
                      </a:lnTo>
                      <a:lnTo>
                        <a:pt x="396" y="768"/>
                      </a:lnTo>
                      <a:lnTo>
                        <a:pt x="446" y="816"/>
                      </a:lnTo>
                      <a:lnTo>
                        <a:pt x="452" y="808"/>
                      </a:lnTo>
                      <a:lnTo>
                        <a:pt x="396" y="750"/>
                      </a:lnTo>
                      <a:lnTo>
                        <a:pt x="396" y="750"/>
                      </a:lnTo>
                      <a:lnTo>
                        <a:pt x="396" y="716"/>
                      </a:lnTo>
                      <a:lnTo>
                        <a:pt x="394" y="682"/>
                      </a:lnTo>
                      <a:lnTo>
                        <a:pt x="490" y="776"/>
                      </a:lnTo>
                      <a:lnTo>
                        <a:pt x="498" y="768"/>
                      </a:lnTo>
                      <a:lnTo>
                        <a:pt x="392" y="656"/>
                      </a:lnTo>
                      <a:lnTo>
                        <a:pt x="392" y="656"/>
                      </a:lnTo>
                      <a:lnTo>
                        <a:pt x="392" y="644"/>
                      </a:lnTo>
                      <a:lnTo>
                        <a:pt x="392" y="644"/>
                      </a:lnTo>
                      <a:lnTo>
                        <a:pt x="390" y="600"/>
                      </a:lnTo>
                      <a:lnTo>
                        <a:pt x="388" y="556"/>
                      </a:lnTo>
                      <a:lnTo>
                        <a:pt x="388" y="510"/>
                      </a:lnTo>
                      <a:lnTo>
                        <a:pt x="394" y="466"/>
                      </a:lnTo>
                      <a:lnTo>
                        <a:pt x="394" y="466"/>
                      </a:lnTo>
                      <a:lnTo>
                        <a:pt x="436" y="484"/>
                      </a:lnTo>
                      <a:lnTo>
                        <a:pt x="476" y="506"/>
                      </a:lnTo>
                      <a:lnTo>
                        <a:pt x="514" y="530"/>
                      </a:lnTo>
                      <a:lnTo>
                        <a:pt x="552" y="554"/>
                      </a:lnTo>
                      <a:lnTo>
                        <a:pt x="552" y="554"/>
                      </a:lnTo>
                      <a:lnTo>
                        <a:pt x="564" y="562"/>
                      </a:lnTo>
                      <a:lnTo>
                        <a:pt x="606" y="706"/>
                      </a:lnTo>
                      <a:lnTo>
                        <a:pt x="618" y="702"/>
                      </a:lnTo>
                      <a:lnTo>
                        <a:pt x="586" y="576"/>
                      </a:lnTo>
                      <a:lnTo>
                        <a:pt x="586" y="576"/>
                      </a:lnTo>
                      <a:lnTo>
                        <a:pt x="614" y="594"/>
                      </a:lnTo>
                      <a:lnTo>
                        <a:pt x="642" y="610"/>
                      </a:lnTo>
                      <a:lnTo>
                        <a:pt x="664" y="686"/>
                      </a:lnTo>
                      <a:lnTo>
                        <a:pt x="674" y="684"/>
                      </a:lnTo>
                      <a:lnTo>
                        <a:pt x="658" y="620"/>
                      </a:lnTo>
                      <a:lnTo>
                        <a:pt x="658" y="620"/>
                      </a:lnTo>
                      <a:lnTo>
                        <a:pt x="696" y="636"/>
                      </a:lnTo>
                      <a:lnTo>
                        <a:pt x="734" y="652"/>
                      </a:lnTo>
                      <a:lnTo>
                        <a:pt x="738" y="652"/>
                      </a:lnTo>
                      <a:lnTo>
                        <a:pt x="746" y="638"/>
                      </a:lnTo>
                      <a:lnTo>
                        <a:pt x="746" y="636"/>
                      </a:lnTo>
                      <a:lnTo>
                        <a:pt x="750" y="632"/>
                      </a:lnTo>
                      <a:lnTo>
                        <a:pt x="746" y="630"/>
                      </a:lnTo>
                      <a:lnTo>
                        <a:pt x="746" y="630"/>
                      </a:lnTo>
                      <a:lnTo>
                        <a:pt x="714" y="604"/>
                      </a:lnTo>
                      <a:lnTo>
                        <a:pt x="680" y="580"/>
                      </a:lnTo>
                      <a:lnTo>
                        <a:pt x="680" y="58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algn="l" defTabSz="457200" rtl="0" eaLnBrk="1" latinLnBrk="0" hangingPunct="1"/>
                  <a:endParaRPr lang="en-US" sz="1800" kern="1200">
                    <a:solidFill>
                      <a:schemeClr val="tx1"/>
                    </a:solidFill>
                    <a:latin typeface="+mn-lt"/>
                    <a:ea typeface="+mn-ea"/>
                    <a:cs typeface="+mn-cs"/>
                  </a:endParaRPr>
                </a:p>
              </p:txBody>
            </p:sp>
          </p:grpSp>
          <p:grpSp>
            <p:nvGrpSpPr>
              <p:cNvPr id="226" name="Group 56"/>
              <p:cNvGrpSpPr/>
              <p:nvPr/>
            </p:nvGrpSpPr>
            <p:grpSpPr>
              <a:xfrm>
                <a:off x="7564131" y="154734"/>
                <a:ext cx="1470366" cy="5948886"/>
                <a:chOff x="7564131" y="154734"/>
                <a:chExt cx="1470366" cy="5948886"/>
              </a:xfrm>
            </p:grpSpPr>
            <p:sp>
              <p:nvSpPr>
                <p:cNvPr id="227" name="Freeform 69"/>
                <p:cNvSpPr>
                  <a:spLocks noChangeAspect="1" noEditPoints="1"/>
                </p:cNvSpPr>
                <p:nvPr/>
              </p:nvSpPr>
              <p:spPr bwMode="auto">
                <a:xfrm rot="474405">
                  <a:off x="8001987" y="4921668"/>
                  <a:ext cx="1032510" cy="1181952"/>
                </a:xfrm>
                <a:custGeom>
                  <a:avLst/>
                  <a:gdLst>
                    <a:gd name="T0" fmla="*/ 658 w 760"/>
                    <a:gd name="T1" fmla="*/ 586 h 870"/>
                    <a:gd name="T2" fmla="*/ 728 w 760"/>
                    <a:gd name="T3" fmla="*/ 526 h 870"/>
                    <a:gd name="T4" fmla="*/ 560 w 760"/>
                    <a:gd name="T5" fmla="*/ 466 h 870"/>
                    <a:gd name="T6" fmla="*/ 502 w 760"/>
                    <a:gd name="T7" fmla="*/ 436 h 870"/>
                    <a:gd name="T8" fmla="*/ 560 w 760"/>
                    <a:gd name="T9" fmla="*/ 406 h 870"/>
                    <a:gd name="T10" fmla="*/ 728 w 760"/>
                    <a:gd name="T11" fmla="*/ 346 h 870"/>
                    <a:gd name="T12" fmla="*/ 662 w 760"/>
                    <a:gd name="T13" fmla="*/ 286 h 870"/>
                    <a:gd name="T14" fmla="*/ 688 w 760"/>
                    <a:gd name="T15" fmla="*/ 272 h 870"/>
                    <a:gd name="T16" fmla="*/ 674 w 760"/>
                    <a:gd name="T17" fmla="*/ 256 h 870"/>
                    <a:gd name="T18" fmla="*/ 648 w 760"/>
                    <a:gd name="T19" fmla="*/ 270 h 870"/>
                    <a:gd name="T20" fmla="*/ 632 w 760"/>
                    <a:gd name="T21" fmla="*/ 178 h 870"/>
                    <a:gd name="T22" fmla="*/ 496 w 760"/>
                    <a:gd name="T23" fmla="*/ 296 h 870"/>
                    <a:gd name="T24" fmla="*/ 442 w 760"/>
                    <a:gd name="T25" fmla="*/ 336 h 870"/>
                    <a:gd name="T26" fmla="*/ 444 w 760"/>
                    <a:gd name="T27" fmla="*/ 266 h 870"/>
                    <a:gd name="T28" fmla="*/ 476 w 760"/>
                    <a:gd name="T29" fmla="*/ 90 h 870"/>
                    <a:gd name="T30" fmla="*/ 392 w 760"/>
                    <a:gd name="T31" fmla="*/ 116 h 870"/>
                    <a:gd name="T32" fmla="*/ 392 w 760"/>
                    <a:gd name="T33" fmla="*/ 86 h 870"/>
                    <a:gd name="T34" fmla="*/ 372 w 760"/>
                    <a:gd name="T35" fmla="*/ 90 h 870"/>
                    <a:gd name="T36" fmla="*/ 372 w 760"/>
                    <a:gd name="T37" fmla="*/ 120 h 870"/>
                    <a:gd name="T38" fmla="*/ 282 w 760"/>
                    <a:gd name="T39" fmla="*/ 90 h 870"/>
                    <a:gd name="T40" fmla="*/ 316 w 760"/>
                    <a:gd name="T41" fmla="*/ 266 h 870"/>
                    <a:gd name="T42" fmla="*/ 322 w 760"/>
                    <a:gd name="T43" fmla="*/ 336 h 870"/>
                    <a:gd name="T44" fmla="*/ 264 w 760"/>
                    <a:gd name="T45" fmla="*/ 296 h 870"/>
                    <a:gd name="T46" fmla="*/ 128 w 760"/>
                    <a:gd name="T47" fmla="*/ 178 h 870"/>
                    <a:gd name="T48" fmla="*/ 110 w 760"/>
                    <a:gd name="T49" fmla="*/ 266 h 870"/>
                    <a:gd name="T50" fmla="*/ 84 w 760"/>
                    <a:gd name="T51" fmla="*/ 252 h 870"/>
                    <a:gd name="T52" fmla="*/ 76 w 760"/>
                    <a:gd name="T53" fmla="*/ 270 h 870"/>
                    <a:gd name="T54" fmla="*/ 102 w 760"/>
                    <a:gd name="T55" fmla="*/ 286 h 870"/>
                    <a:gd name="T56" fmla="*/ 30 w 760"/>
                    <a:gd name="T57" fmla="*/ 346 h 870"/>
                    <a:gd name="T58" fmla="*/ 200 w 760"/>
                    <a:gd name="T59" fmla="*/ 406 h 870"/>
                    <a:gd name="T60" fmla="*/ 262 w 760"/>
                    <a:gd name="T61" fmla="*/ 436 h 870"/>
                    <a:gd name="T62" fmla="*/ 200 w 760"/>
                    <a:gd name="T63" fmla="*/ 466 h 870"/>
                    <a:gd name="T64" fmla="*/ 30 w 760"/>
                    <a:gd name="T65" fmla="*/ 526 h 870"/>
                    <a:gd name="T66" fmla="*/ 98 w 760"/>
                    <a:gd name="T67" fmla="*/ 586 h 870"/>
                    <a:gd name="T68" fmla="*/ 72 w 760"/>
                    <a:gd name="T69" fmla="*/ 600 h 870"/>
                    <a:gd name="T70" fmla="*/ 84 w 760"/>
                    <a:gd name="T71" fmla="*/ 616 h 870"/>
                    <a:gd name="T72" fmla="*/ 110 w 760"/>
                    <a:gd name="T73" fmla="*/ 602 h 870"/>
                    <a:gd name="T74" fmla="*/ 128 w 760"/>
                    <a:gd name="T75" fmla="*/ 694 h 870"/>
                    <a:gd name="T76" fmla="*/ 264 w 760"/>
                    <a:gd name="T77" fmla="*/ 576 h 870"/>
                    <a:gd name="T78" fmla="*/ 322 w 760"/>
                    <a:gd name="T79" fmla="*/ 536 h 870"/>
                    <a:gd name="T80" fmla="*/ 316 w 760"/>
                    <a:gd name="T81" fmla="*/ 606 h 870"/>
                    <a:gd name="T82" fmla="*/ 282 w 760"/>
                    <a:gd name="T83" fmla="*/ 782 h 870"/>
                    <a:gd name="T84" fmla="*/ 368 w 760"/>
                    <a:gd name="T85" fmla="*/ 754 h 870"/>
                    <a:gd name="T86" fmla="*/ 368 w 760"/>
                    <a:gd name="T87" fmla="*/ 784 h 870"/>
                    <a:gd name="T88" fmla="*/ 388 w 760"/>
                    <a:gd name="T89" fmla="*/ 780 h 870"/>
                    <a:gd name="T90" fmla="*/ 388 w 760"/>
                    <a:gd name="T91" fmla="*/ 752 h 870"/>
                    <a:gd name="T92" fmla="*/ 476 w 760"/>
                    <a:gd name="T93" fmla="*/ 782 h 870"/>
                    <a:gd name="T94" fmla="*/ 444 w 760"/>
                    <a:gd name="T95" fmla="*/ 606 h 870"/>
                    <a:gd name="T96" fmla="*/ 442 w 760"/>
                    <a:gd name="T97" fmla="*/ 536 h 870"/>
                    <a:gd name="T98" fmla="*/ 496 w 760"/>
                    <a:gd name="T99" fmla="*/ 576 h 870"/>
                    <a:gd name="T100" fmla="*/ 632 w 760"/>
                    <a:gd name="T101" fmla="*/ 694 h 870"/>
                    <a:gd name="T102" fmla="*/ 650 w 760"/>
                    <a:gd name="T103" fmla="*/ 606 h 870"/>
                    <a:gd name="T104" fmla="*/ 676 w 760"/>
                    <a:gd name="T105" fmla="*/ 620 h 870"/>
                    <a:gd name="T106" fmla="*/ 682 w 760"/>
                    <a:gd name="T107" fmla="*/ 602 h 870"/>
                    <a:gd name="T108" fmla="*/ 346 w 760"/>
                    <a:gd name="T109" fmla="*/ 496 h 870"/>
                    <a:gd name="T110" fmla="*/ 418 w 760"/>
                    <a:gd name="T111" fmla="*/ 376 h 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60" h="870">
                      <a:moveTo>
                        <a:pt x="756" y="580"/>
                      </a:moveTo>
                      <a:lnTo>
                        <a:pt x="752" y="564"/>
                      </a:lnTo>
                      <a:lnTo>
                        <a:pt x="658" y="586"/>
                      </a:lnTo>
                      <a:lnTo>
                        <a:pt x="634" y="572"/>
                      </a:lnTo>
                      <a:lnTo>
                        <a:pt x="734" y="542"/>
                      </a:lnTo>
                      <a:lnTo>
                        <a:pt x="728" y="526"/>
                      </a:lnTo>
                      <a:lnTo>
                        <a:pt x="606" y="556"/>
                      </a:lnTo>
                      <a:lnTo>
                        <a:pt x="490" y="486"/>
                      </a:lnTo>
                      <a:lnTo>
                        <a:pt x="560" y="466"/>
                      </a:lnTo>
                      <a:lnTo>
                        <a:pt x="552" y="442"/>
                      </a:lnTo>
                      <a:lnTo>
                        <a:pt x="490" y="456"/>
                      </a:lnTo>
                      <a:lnTo>
                        <a:pt x="502" y="436"/>
                      </a:lnTo>
                      <a:lnTo>
                        <a:pt x="490" y="414"/>
                      </a:lnTo>
                      <a:lnTo>
                        <a:pt x="552" y="430"/>
                      </a:lnTo>
                      <a:lnTo>
                        <a:pt x="560" y="406"/>
                      </a:lnTo>
                      <a:lnTo>
                        <a:pt x="496" y="388"/>
                      </a:lnTo>
                      <a:lnTo>
                        <a:pt x="610" y="318"/>
                      </a:lnTo>
                      <a:lnTo>
                        <a:pt x="728" y="346"/>
                      </a:lnTo>
                      <a:lnTo>
                        <a:pt x="734" y="328"/>
                      </a:lnTo>
                      <a:lnTo>
                        <a:pt x="638" y="302"/>
                      </a:lnTo>
                      <a:lnTo>
                        <a:pt x="662" y="286"/>
                      </a:lnTo>
                      <a:lnTo>
                        <a:pt x="752" y="308"/>
                      </a:lnTo>
                      <a:lnTo>
                        <a:pt x="756" y="292"/>
                      </a:lnTo>
                      <a:lnTo>
                        <a:pt x="688" y="272"/>
                      </a:lnTo>
                      <a:lnTo>
                        <a:pt x="760" y="228"/>
                      </a:lnTo>
                      <a:lnTo>
                        <a:pt x="752" y="214"/>
                      </a:lnTo>
                      <a:lnTo>
                        <a:pt x="674" y="256"/>
                      </a:lnTo>
                      <a:lnTo>
                        <a:pt x="694" y="182"/>
                      </a:lnTo>
                      <a:lnTo>
                        <a:pt x="676" y="176"/>
                      </a:lnTo>
                      <a:lnTo>
                        <a:pt x="648" y="270"/>
                      </a:lnTo>
                      <a:lnTo>
                        <a:pt x="624" y="284"/>
                      </a:lnTo>
                      <a:lnTo>
                        <a:pt x="650" y="184"/>
                      </a:lnTo>
                      <a:lnTo>
                        <a:pt x="632" y="178"/>
                      </a:lnTo>
                      <a:lnTo>
                        <a:pt x="596" y="300"/>
                      </a:lnTo>
                      <a:lnTo>
                        <a:pt x="478" y="364"/>
                      </a:lnTo>
                      <a:lnTo>
                        <a:pt x="496" y="296"/>
                      </a:lnTo>
                      <a:lnTo>
                        <a:pt x="470" y="288"/>
                      </a:lnTo>
                      <a:lnTo>
                        <a:pt x="452" y="354"/>
                      </a:lnTo>
                      <a:lnTo>
                        <a:pt x="442" y="336"/>
                      </a:lnTo>
                      <a:lnTo>
                        <a:pt x="414" y="336"/>
                      </a:lnTo>
                      <a:lnTo>
                        <a:pt x="462" y="286"/>
                      </a:lnTo>
                      <a:lnTo>
                        <a:pt x="444" y="266"/>
                      </a:lnTo>
                      <a:lnTo>
                        <a:pt x="396" y="312"/>
                      </a:lnTo>
                      <a:lnTo>
                        <a:pt x="392" y="176"/>
                      </a:lnTo>
                      <a:lnTo>
                        <a:pt x="476" y="90"/>
                      </a:lnTo>
                      <a:lnTo>
                        <a:pt x="464" y="76"/>
                      </a:lnTo>
                      <a:lnTo>
                        <a:pt x="392" y="146"/>
                      </a:lnTo>
                      <a:lnTo>
                        <a:pt x="392" y="116"/>
                      </a:lnTo>
                      <a:lnTo>
                        <a:pt x="456" y="50"/>
                      </a:lnTo>
                      <a:lnTo>
                        <a:pt x="444" y="38"/>
                      </a:lnTo>
                      <a:lnTo>
                        <a:pt x="392" y="86"/>
                      </a:lnTo>
                      <a:lnTo>
                        <a:pt x="390" y="0"/>
                      </a:lnTo>
                      <a:lnTo>
                        <a:pt x="374" y="0"/>
                      </a:lnTo>
                      <a:lnTo>
                        <a:pt x="372" y="90"/>
                      </a:lnTo>
                      <a:lnTo>
                        <a:pt x="316" y="36"/>
                      </a:lnTo>
                      <a:lnTo>
                        <a:pt x="304" y="50"/>
                      </a:lnTo>
                      <a:lnTo>
                        <a:pt x="372" y="120"/>
                      </a:lnTo>
                      <a:lnTo>
                        <a:pt x="370" y="148"/>
                      </a:lnTo>
                      <a:lnTo>
                        <a:pt x="296" y="76"/>
                      </a:lnTo>
                      <a:lnTo>
                        <a:pt x="282" y="90"/>
                      </a:lnTo>
                      <a:lnTo>
                        <a:pt x="370" y="180"/>
                      </a:lnTo>
                      <a:lnTo>
                        <a:pt x="368" y="316"/>
                      </a:lnTo>
                      <a:lnTo>
                        <a:pt x="316" y="266"/>
                      </a:lnTo>
                      <a:lnTo>
                        <a:pt x="298" y="286"/>
                      </a:lnTo>
                      <a:lnTo>
                        <a:pt x="344" y="336"/>
                      </a:lnTo>
                      <a:lnTo>
                        <a:pt x="322" y="336"/>
                      </a:lnTo>
                      <a:lnTo>
                        <a:pt x="308" y="358"/>
                      </a:lnTo>
                      <a:lnTo>
                        <a:pt x="288" y="290"/>
                      </a:lnTo>
                      <a:lnTo>
                        <a:pt x="264" y="296"/>
                      </a:lnTo>
                      <a:lnTo>
                        <a:pt x="280" y="360"/>
                      </a:lnTo>
                      <a:lnTo>
                        <a:pt x="162" y="294"/>
                      </a:lnTo>
                      <a:lnTo>
                        <a:pt x="128" y="178"/>
                      </a:lnTo>
                      <a:lnTo>
                        <a:pt x="110" y="184"/>
                      </a:lnTo>
                      <a:lnTo>
                        <a:pt x="134" y="280"/>
                      </a:lnTo>
                      <a:lnTo>
                        <a:pt x="110" y="266"/>
                      </a:lnTo>
                      <a:lnTo>
                        <a:pt x="84" y="176"/>
                      </a:lnTo>
                      <a:lnTo>
                        <a:pt x="66" y="182"/>
                      </a:lnTo>
                      <a:lnTo>
                        <a:pt x="84" y="252"/>
                      </a:lnTo>
                      <a:lnTo>
                        <a:pt x="10" y="210"/>
                      </a:lnTo>
                      <a:lnTo>
                        <a:pt x="2" y="224"/>
                      </a:lnTo>
                      <a:lnTo>
                        <a:pt x="76" y="270"/>
                      </a:lnTo>
                      <a:lnTo>
                        <a:pt x="2" y="292"/>
                      </a:lnTo>
                      <a:lnTo>
                        <a:pt x="8" y="308"/>
                      </a:lnTo>
                      <a:lnTo>
                        <a:pt x="102" y="286"/>
                      </a:lnTo>
                      <a:lnTo>
                        <a:pt x="126" y="300"/>
                      </a:lnTo>
                      <a:lnTo>
                        <a:pt x="26" y="328"/>
                      </a:lnTo>
                      <a:lnTo>
                        <a:pt x="30" y="346"/>
                      </a:lnTo>
                      <a:lnTo>
                        <a:pt x="154" y="316"/>
                      </a:lnTo>
                      <a:lnTo>
                        <a:pt x="270" y="386"/>
                      </a:lnTo>
                      <a:lnTo>
                        <a:pt x="200" y="406"/>
                      </a:lnTo>
                      <a:lnTo>
                        <a:pt x="206" y="430"/>
                      </a:lnTo>
                      <a:lnTo>
                        <a:pt x="276" y="414"/>
                      </a:lnTo>
                      <a:lnTo>
                        <a:pt x="262" y="436"/>
                      </a:lnTo>
                      <a:lnTo>
                        <a:pt x="276" y="458"/>
                      </a:lnTo>
                      <a:lnTo>
                        <a:pt x="206" y="442"/>
                      </a:lnTo>
                      <a:lnTo>
                        <a:pt x="200" y="466"/>
                      </a:lnTo>
                      <a:lnTo>
                        <a:pt x="264" y="484"/>
                      </a:lnTo>
                      <a:lnTo>
                        <a:pt x="148" y="554"/>
                      </a:lnTo>
                      <a:lnTo>
                        <a:pt x="30" y="526"/>
                      </a:lnTo>
                      <a:lnTo>
                        <a:pt x="26" y="542"/>
                      </a:lnTo>
                      <a:lnTo>
                        <a:pt x="122" y="570"/>
                      </a:lnTo>
                      <a:lnTo>
                        <a:pt x="98" y="586"/>
                      </a:lnTo>
                      <a:lnTo>
                        <a:pt x="8" y="562"/>
                      </a:lnTo>
                      <a:lnTo>
                        <a:pt x="2" y="580"/>
                      </a:lnTo>
                      <a:lnTo>
                        <a:pt x="72" y="600"/>
                      </a:lnTo>
                      <a:lnTo>
                        <a:pt x="0" y="644"/>
                      </a:lnTo>
                      <a:lnTo>
                        <a:pt x="8" y="658"/>
                      </a:lnTo>
                      <a:lnTo>
                        <a:pt x="84" y="616"/>
                      </a:lnTo>
                      <a:lnTo>
                        <a:pt x="66" y="690"/>
                      </a:lnTo>
                      <a:lnTo>
                        <a:pt x="84" y="694"/>
                      </a:lnTo>
                      <a:lnTo>
                        <a:pt x="110" y="602"/>
                      </a:lnTo>
                      <a:lnTo>
                        <a:pt x="136" y="588"/>
                      </a:lnTo>
                      <a:lnTo>
                        <a:pt x="110" y="688"/>
                      </a:lnTo>
                      <a:lnTo>
                        <a:pt x="128" y="694"/>
                      </a:lnTo>
                      <a:lnTo>
                        <a:pt x="164" y="572"/>
                      </a:lnTo>
                      <a:lnTo>
                        <a:pt x="282" y="506"/>
                      </a:lnTo>
                      <a:lnTo>
                        <a:pt x="264" y="576"/>
                      </a:lnTo>
                      <a:lnTo>
                        <a:pt x="288" y="582"/>
                      </a:lnTo>
                      <a:lnTo>
                        <a:pt x="308" y="514"/>
                      </a:lnTo>
                      <a:lnTo>
                        <a:pt x="322" y="536"/>
                      </a:lnTo>
                      <a:lnTo>
                        <a:pt x="344" y="536"/>
                      </a:lnTo>
                      <a:lnTo>
                        <a:pt x="298" y="586"/>
                      </a:lnTo>
                      <a:lnTo>
                        <a:pt x="316" y="606"/>
                      </a:lnTo>
                      <a:lnTo>
                        <a:pt x="364" y="560"/>
                      </a:lnTo>
                      <a:lnTo>
                        <a:pt x="366" y="694"/>
                      </a:lnTo>
                      <a:lnTo>
                        <a:pt x="282" y="782"/>
                      </a:lnTo>
                      <a:lnTo>
                        <a:pt x="296" y="796"/>
                      </a:lnTo>
                      <a:lnTo>
                        <a:pt x="368" y="726"/>
                      </a:lnTo>
                      <a:lnTo>
                        <a:pt x="368" y="754"/>
                      </a:lnTo>
                      <a:lnTo>
                        <a:pt x="304" y="822"/>
                      </a:lnTo>
                      <a:lnTo>
                        <a:pt x="316" y="834"/>
                      </a:lnTo>
                      <a:lnTo>
                        <a:pt x="368" y="784"/>
                      </a:lnTo>
                      <a:lnTo>
                        <a:pt x="370" y="870"/>
                      </a:lnTo>
                      <a:lnTo>
                        <a:pt x="386" y="870"/>
                      </a:lnTo>
                      <a:lnTo>
                        <a:pt x="388" y="780"/>
                      </a:lnTo>
                      <a:lnTo>
                        <a:pt x="444" y="834"/>
                      </a:lnTo>
                      <a:lnTo>
                        <a:pt x="456" y="822"/>
                      </a:lnTo>
                      <a:lnTo>
                        <a:pt x="388" y="752"/>
                      </a:lnTo>
                      <a:lnTo>
                        <a:pt x="388" y="724"/>
                      </a:lnTo>
                      <a:lnTo>
                        <a:pt x="464" y="796"/>
                      </a:lnTo>
                      <a:lnTo>
                        <a:pt x="476" y="782"/>
                      </a:lnTo>
                      <a:lnTo>
                        <a:pt x="390" y="692"/>
                      </a:lnTo>
                      <a:lnTo>
                        <a:pt x="392" y="556"/>
                      </a:lnTo>
                      <a:lnTo>
                        <a:pt x="444" y="606"/>
                      </a:lnTo>
                      <a:lnTo>
                        <a:pt x="462" y="586"/>
                      </a:lnTo>
                      <a:lnTo>
                        <a:pt x="414" y="536"/>
                      </a:lnTo>
                      <a:lnTo>
                        <a:pt x="442" y="536"/>
                      </a:lnTo>
                      <a:lnTo>
                        <a:pt x="452" y="518"/>
                      </a:lnTo>
                      <a:lnTo>
                        <a:pt x="470" y="582"/>
                      </a:lnTo>
                      <a:lnTo>
                        <a:pt x="496" y="576"/>
                      </a:lnTo>
                      <a:lnTo>
                        <a:pt x="480" y="512"/>
                      </a:lnTo>
                      <a:lnTo>
                        <a:pt x="598" y="576"/>
                      </a:lnTo>
                      <a:lnTo>
                        <a:pt x="632" y="694"/>
                      </a:lnTo>
                      <a:lnTo>
                        <a:pt x="650" y="688"/>
                      </a:lnTo>
                      <a:lnTo>
                        <a:pt x="626" y="592"/>
                      </a:lnTo>
                      <a:lnTo>
                        <a:pt x="650" y="606"/>
                      </a:lnTo>
                      <a:lnTo>
                        <a:pt x="676" y="694"/>
                      </a:lnTo>
                      <a:lnTo>
                        <a:pt x="694" y="690"/>
                      </a:lnTo>
                      <a:lnTo>
                        <a:pt x="676" y="620"/>
                      </a:lnTo>
                      <a:lnTo>
                        <a:pt x="750" y="660"/>
                      </a:lnTo>
                      <a:lnTo>
                        <a:pt x="758" y="648"/>
                      </a:lnTo>
                      <a:lnTo>
                        <a:pt x="682" y="602"/>
                      </a:lnTo>
                      <a:lnTo>
                        <a:pt x="756" y="580"/>
                      </a:lnTo>
                      <a:close/>
                      <a:moveTo>
                        <a:pt x="418" y="496"/>
                      </a:moveTo>
                      <a:lnTo>
                        <a:pt x="346" y="496"/>
                      </a:lnTo>
                      <a:lnTo>
                        <a:pt x="308" y="436"/>
                      </a:lnTo>
                      <a:lnTo>
                        <a:pt x="346" y="376"/>
                      </a:lnTo>
                      <a:lnTo>
                        <a:pt x="418" y="376"/>
                      </a:lnTo>
                      <a:lnTo>
                        <a:pt x="456" y="436"/>
                      </a:lnTo>
                      <a:lnTo>
                        <a:pt x="418" y="496"/>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8" name="Freeform 73"/>
                <p:cNvSpPr>
                  <a:spLocks noChangeAspect="1" noEditPoints="1"/>
                </p:cNvSpPr>
                <p:nvPr/>
              </p:nvSpPr>
              <p:spPr bwMode="auto">
                <a:xfrm rot="20414437">
                  <a:off x="7564131" y="154734"/>
                  <a:ext cx="722936" cy="825205"/>
                </a:xfrm>
                <a:custGeom>
                  <a:avLst/>
                  <a:gdLst>
                    <a:gd name="T0" fmla="*/ 678 w 820"/>
                    <a:gd name="T1" fmla="*/ 610 h 936"/>
                    <a:gd name="T2" fmla="*/ 656 w 820"/>
                    <a:gd name="T3" fmla="*/ 598 h 936"/>
                    <a:gd name="T4" fmla="*/ 514 w 820"/>
                    <a:gd name="T5" fmla="*/ 512 h 936"/>
                    <a:gd name="T6" fmla="*/ 522 w 820"/>
                    <a:gd name="T7" fmla="*/ 468 h 936"/>
                    <a:gd name="T8" fmla="*/ 564 w 820"/>
                    <a:gd name="T9" fmla="*/ 414 h 936"/>
                    <a:gd name="T10" fmla="*/ 684 w 820"/>
                    <a:gd name="T11" fmla="*/ 324 h 936"/>
                    <a:gd name="T12" fmla="*/ 736 w 820"/>
                    <a:gd name="T13" fmla="*/ 292 h 936"/>
                    <a:gd name="T14" fmla="*/ 744 w 820"/>
                    <a:gd name="T15" fmla="*/ 196 h 936"/>
                    <a:gd name="T16" fmla="*/ 696 w 820"/>
                    <a:gd name="T17" fmla="*/ 198 h 936"/>
                    <a:gd name="T18" fmla="*/ 536 w 820"/>
                    <a:gd name="T19" fmla="*/ 364 h 936"/>
                    <a:gd name="T20" fmla="*/ 486 w 820"/>
                    <a:gd name="T21" fmla="*/ 384 h 936"/>
                    <a:gd name="T22" fmla="*/ 428 w 820"/>
                    <a:gd name="T23" fmla="*/ 356 h 936"/>
                    <a:gd name="T24" fmla="*/ 508 w 820"/>
                    <a:gd name="T25" fmla="*/ 92 h 936"/>
                    <a:gd name="T26" fmla="*/ 486 w 820"/>
                    <a:gd name="T27" fmla="*/ 50 h 936"/>
                    <a:gd name="T28" fmla="*/ 404 w 820"/>
                    <a:gd name="T29" fmla="*/ 0 h 936"/>
                    <a:gd name="T30" fmla="*/ 402 w 820"/>
                    <a:gd name="T31" fmla="*/ 120 h 936"/>
                    <a:gd name="T32" fmla="*/ 400 w 820"/>
                    <a:gd name="T33" fmla="*/ 184 h 936"/>
                    <a:gd name="T34" fmla="*/ 398 w 820"/>
                    <a:gd name="T35" fmla="*/ 356 h 936"/>
                    <a:gd name="T36" fmla="*/ 340 w 820"/>
                    <a:gd name="T37" fmla="*/ 382 h 936"/>
                    <a:gd name="T38" fmla="*/ 168 w 820"/>
                    <a:gd name="T39" fmla="*/ 312 h 936"/>
                    <a:gd name="T40" fmla="*/ 112 w 820"/>
                    <a:gd name="T41" fmla="*/ 280 h 936"/>
                    <a:gd name="T42" fmla="*/ 10 w 820"/>
                    <a:gd name="T43" fmla="*/ 224 h 936"/>
                    <a:gd name="T44" fmla="*/ 10 w 820"/>
                    <a:gd name="T45" fmla="*/ 324 h 936"/>
                    <a:gd name="T46" fmla="*/ 36 w 820"/>
                    <a:gd name="T47" fmla="*/ 364 h 936"/>
                    <a:gd name="T48" fmla="*/ 266 w 820"/>
                    <a:gd name="T49" fmla="*/ 398 h 936"/>
                    <a:gd name="T50" fmla="*/ 302 w 820"/>
                    <a:gd name="T51" fmla="*/ 468 h 936"/>
                    <a:gd name="T52" fmla="*/ 264 w 820"/>
                    <a:gd name="T53" fmla="*/ 532 h 936"/>
                    <a:gd name="T54" fmla="*/ 34 w 820"/>
                    <a:gd name="T55" fmla="*/ 580 h 936"/>
                    <a:gd name="T56" fmla="*/ 8 w 820"/>
                    <a:gd name="T57" fmla="*/ 620 h 936"/>
                    <a:gd name="T58" fmla="*/ 96 w 820"/>
                    <a:gd name="T59" fmla="*/ 658 h 936"/>
                    <a:gd name="T60" fmla="*/ 152 w 820"/>
                    <a:gd name="T61" fmla="*/ 628 h 936"/>
                    <a:gd name="T62" fmla="*/ 174 w 820"/>
                    <a:gd name="T63" fmla="*/ 616 h 936"/>
                    <a:gd name="T64" fmla="*/ 324 w 820"/>
                    <a:gd name="T65" fmla="*/ 532 h 936"/>
                    <a:gd name="T66" fmla="*/ 392 w 820"/>
                    <a:gd name="T67" fmla="*/ 574 h 936"/>
                    <a:gd name="T68" fmla="*/ 312 w 820"/>
                    <a:gd name="T69" fmla="*/ 842 h 936"/>
                    <a:gd name="T70" fmla="*/ 334 w 820"/>
                    <a:gd name="T71" fmla="*/ 884 h 936"/>
                    <a:gd name="T72" fmla="*/ 416 w 820"/>
                    <a:gd name="T73" fmla="*/ 936 h 936"/>
                    <a:gd name="T74" fmla="*/ 420 w 820"/>
                    <a:gd name="T75" fmla="*/ 814 h 936"/>
                    <a:gd name="T76" fmla="*/ 420 w 820"/>
                    <a:gd name="T77" fmla="*/ 750 h 936"/>
                    <a:gd name="T78" fmla="*/ 424 w 820"/>
                    <a:gd name="T79" fmla="*/ 576 h 936"/>
                    <a:gd name="T80" fmla="*/ 482 w 820"/>
                    <a:gd name="T81" fmla="*/ 552 h 936"/>
                    <a:gd name="T82" fmla="*/ 652 w 820"/>
                    <a:gd name="T83" fmla="*/ 622 h 936"/>
                    <a:gd name="T84" fmla="*/ 708 w 820"/>
                    <a:gd name="T85" fmla="*/ 654 h 936"/>
                    <a:gd name="T86" fmla="*/ 812 w 820"/>
                    <a:gd name="T87" fmla="*/ 710 h 936"/>
                    <a:gd name="T88" fmla="*/ 412 w 820"/>
                    <a:gd name="T89" fmla="*/ 546 h 936"/>
                    <a:gd name="T90" fmla="*/ 368 w 820"/>
                    <a:gd name="T91" fmla="*/ 532 h 936"/>
                    <a:gd name="T92" fmla="*/ 336 w 820"/>
                    <a:gd name="T93" fmla="*/ 482 h 936"/>
                    <a:gd name="T94" fmla="*/ 340 w 820"/>
                    <a:gd name="T95" fmla="*/ 436 h 936"/>
                    <a:gd name="T96" fmla="*/ 382 w 820"/>
                    <a:gd name="T97" fmla="*/ 394 h 936"/>
                    <a:gd name="T98" fmla="*/ 428 w 820"/>
                    <a:gd name="T99" fmla="*/ 390 h 936"/>
                    <a:gd name="T100" fmla="*/ 478 w 820"/>
                    <a:gd name="T101" fmla="*/ 424 h 936"/>
                    <a:gd name="T102" fmla="*/ 490 w 820"/>
                    <a:gd name="T103" fmla="*/ 468 h 936"/>
                    <a:gd name="T104" fmla="*/ 468 w 820"/>
                    <a:gd name="T105" fmla="*/ 522 h 936"/>
                    <a:gd name="T106" fmla="*/ 412 w 820"/>
                    <a:gd name="T107" fmla="*/ 54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0" h="936">
                      <a:moveTo>
                        <a:pt x="812" y="620"/>
                      </a:moveTo>
                      <a:lnTo>
                        <a:pt x="810" y="610"/>
                      </a:lnTo>
                      <a:lnTo>
                        <a:pt x="716" y="634"/>
                      </a:lnTo>
                      <a:lnTo>
                        <a:pt x="678" y="610"/>
                      </a:lnTo>
                      <a:lnTo>
                        <a:pt x="788" y="580"/>
                      </a:lnTo>
                      <a:lnTo>
                        <a:pt x="784" y="570"/>
                      </a:lnTo>
                      <a:lnTo>
                        <a:pt x="660" y="600"/>
                      </a:lnTo>
                      <a:lnTo>
                        <a:pt x="656" y="598"/>
                      </a:lnTo>
                      <a:lnTo>
                        <a:pt x="562" y="524"/>
                      </a:lnTo>
                      <a:lnTo>
                        <a:pt x="556" y="536"/>
                      </a:lnTo>
                      <a:lnTo>
                        <a:pt x="514" y="512"/>
                      </a:lnTo>
                      <a:lnTo>
                        <a:pt x="514" y="512"/>
                      </a:lnTo>
                      <a:lnTo>
                        <a:pt x="520" y="490"/>
                      </a:lnTo>
                      <a:lnTo>
                        <a:pt x="522" y="478"/>
                      </a:lnTo>
                      <a:lnTo>
                        <a:pt x="522" y="468"/>
                      </a:lnTo>
                      <a:lnTo>
                        <a:pt x="522" y="468"/>
                      </a:lnTo>
                      <a:lnTo>
                        <a:pt x="520" y="446"/>
                      </a:lnTo>
                      <a:lnTo>
                        <a:pt x="516" y="426"/>
                      </a:lnTo>
                      <a:lnTo>
                        <a:pt x="558" y="402"/>
                      </a:lnTo>
                      <a:lnTo>
                        <a:pt x="564" y="414"/>
                      </a:lnTo>
                      <a:lnTo>
                        <a:pt x="666" y="336"/>
                      </a:lnTo>
                      <a:lnTo>
                        <a:pt x="784" y="364"/>
                      </a:lnTo>
                      <a:lnTo>
                        <a:pt x="788" y="354"/>
                      </a:lnTo>
                      <a:lnTo>
                        <a:pt x="684" y="324"/>
                      </a:lnTo>
                      <a:lnTo>
                        <a:pt x="720" y="302"/>
                      </a:lnTo>
                      <a:lnTo>
                        <a:pt x="810" y="324"/>
                      </a:lnTo>
                      <a:lnTo>
                        <a:pt x="812" y="314"/>
                      </a:lnTo>
                      <a:lnTo>
                        <a:pt x="736" y="292"/>
                      </a:lnTo>
                      <a:lnTo>
                        <a:pt x="820" y="242"/>
                      </a:lnTo>
                      <a:lnTo>
                        <a:pt x="812" y="228"/>
                      </a:lnTo>
                      <a:lnTo>
                        <a:pt x="724" y="276"/>
                      </a:lnTo>
                      <a:lnTo>
                        <a:pt x="744" y="196"/>
                      </a:lnTo>
                      <a:lnTo>
                        <a:pt x="734" y="192"/>
                      </a:lnTo>
                      <a:lnTo>
                        <a:pt x="706" y="286"/>
                      </a:lnTo>
                      <a:lnTo>
                        <a:pt x="670" y="306"/>
                      </a:lnTo>
                      <a:lnTo>
                        <a:pt x="696" y="198"/>
                      </a:lnTo>
                      <a:lnTo>
                        <a:pt x="686" y="194"/>
                      </a:lnTo>
                      <a:lnTo>
                        <a:pt x="650" y="318"/>
                      </a:lnTo>
                      <a:lnTo>
                        <a:pt x="646" y="320"/>
                      </a:lnTo>
                      <a:lnTo>
                        <a:pt x="536" y="364"/>
                      </a:lnTo>
                      <a:lnTo>
                        <a:pt x="542" y="376"/>
                      </a:lnTo>
                      <a:lnTo>
                        <a:pt x="500" y="400"/>
                      </a:lnTo>
                      <a:lnTo>
                        <a:pt x="500" y="400"/>
                      </a:lnTo>
                      <a:lnTo>
                        <a:pt x="486" y="384"/>
                      </a:lnTo>
                      <a:lnTo>
                        <a:pt x="468" y="372"/>
                      </a:lnTo>
                      <a:lnTo>
                        <a:pt x="450" y="362"/>
                      </a:lnTo>
                      <a:lnTo>
                        <a:pt x="438" y="358"/>
                      </a:lnTo>
                      <a:lnTo>
                        <a:pt x="428" y="356"/>
                      </a:lnTo>
                      <a:lnTo>
                        <a:pt x="426" y="304"/>
                      </a:lnTo>
                      <a:lnTo>
                        <a:pt x="442" y="304"/>
                      </a:lnTo>
                      <a:lnTo>
                        <a:pt x="424" y="178"/>
                      </a:lnTo>
                      <a:lnTo>
                        <a:pt x="508" y="92"/>
                      </a:lnTo>
                      <a:lnTo>
                        <a:pt x="502" y="84"/>
                      </a:lnTo>
                      <a:lnTo>
                        <a:pt x="424" y="158"/>
                      </a:lnTo>
                      <a:lnTo>
                        <a:pt x="422" y="116"/>
                      </a:lnTo>
                      <a:lnTo>
                        <a:pt x="486" y="50"/>
                      </a:lnTo>
                      <a:lnTo>
                        <a:pt x="478" y="42"/>
                      </a:lnTo>
                      <a:lnTo>
                        <a:pt x="422" y="98"/>
                      </a:lnTo>
                      <a:lnTo>
                        <a:pt x="420" y="0"/>
                      </a:lnTo>
                      <a:lnTo>
                        <a:pt x="404" y="0"/>
                      </a:lnTo>
                      <a:lnTo>
                        <a:pt x="402" y="102"/>
                      </a:lnTo>
                      <a:lnTo>
                        <a:pt x="342" y="42"/>
                      </a:lnTo>
                      <a:lnTo>
                        <a:pt x="334" y="50"/>
                      </a:lnTo>
                      <a:lnTo>
                        <a:pt x="402" y="120"/>
                      </a:lnTo>
                      <a:lnTo>
                        <a:pt x="400" y="162"/>
                      </a:lnTo>
                      <a:lnTo>
                        <a:pt x="320" y="84"/>
                      </a:lnTo>
                      <a:lnTo>
                        <a:pt x="312" y="92"/>
                      </a:lnTo>
                      <a:lnTo>
                        <a:pt x="400" y="184"/>
                      </a:lnTo>
                      <a:lnTo>
                        <a:pt x="400" y="188"/>
                      </a:lnTo>
                      <a:lnTo>
                        <a:pt x="384" y="304"/>
                      </a:lnTo>
                      <a:lnTo>
                        <a:pt x="398" y="304"/>
                      </a:lnTo>
                      <a:lnTo>
                        <a:pt x="398" y="356"/>
                      </a:lnTo>
                      <a:lnTo>
                        <a:pt x="398" y="356"/>
                      </a:lnTo>
                      <a:lnTo>
                        <a:pt x="376" y="362"/>
                      </a:lnTo>
                      <a:lnTo>
                        <a:pt x="358" y="370"/>
                      </a:lnTo>
                      <a:lnTo>
                        <a:pt x="340" y="382"/>
                      </a:lnTo>
                      <a:lnTo>
                        <a:pt x="326" y="398"/>
                      </a:lnTo>
                      <a:lnTo>
                        <a:pt x="280" y="372"/>
                      </a:lnTo>
                      <a:lnTo>
                        <a:pt x="286" y="360"/>
                      </a:lnTo>
                      <a:lnTo>
                        <a:pt x="168" y="312"/>
                      </a:lnTo>
                      <a:lnTo>
                        <a:pt x="134" y="194"/>
                      </a:lnTo>
                      <a:lnTo>
                        <a:pt x="124" y="198"/>
                      </a:lnTo>
                      <a:lnTo>
                        <a:pt x="150" y="302"/>
                      </a:lnTo>
                      <a:lnTo>
                        <a:pt x="112" y="280"/>
                      </a:lnTo>
                      <a:lnTo>
                        <a:pt x="86" y="192"/>
                      </a:lnTo>
                      <a:lnTo>
                        <a:pt x="76" y="196"/>
                      </a:lnTo>
                      <a:lnTo>
                        <a:pt x="96" y="272"/>
                      </a:lnTo>
                      <a:lnTo>
                        <a:pt x="10" y="224"/>
                      </a:lnTo>
                      <a:lnTo>
                        <a:pt x="2" y="238"/>
                      </a:lnTo>
                      <a:lnTo>
                        <a:pt x="88" y="292"/>
                      </a:lnTo>
                      <a:lnTo>
                        <a:pt x="8" y="314"/>
                      </a:lnTo>
                      <a:lnTo>
                        <a:pt x="10" y="324"/>
                      </a:lnTo>
                      <a:lnTo>
                        <a:pt x="104" y="300"/>
                      </a:lnTo>
                      <a:lnTo>
                        <a:pt x="142" y="324"/>
                      </a:lnTo>
                      <a:lnTo>
                        <a:pt x="34" y="354"/>
                      </a:lnTo>
                      <a:lnTo>
                        <a:pt x="36" y="364"/>
                      </a:lnTo>
                      <a:lnTo>
                        <a:pt x="160" y="334"/>
                      </a:lnTo>
                      <a:lnTo>
                        <a:pt x="164" y="336"/>
                      </a:lnTo>
                      <a:lnTo>
                        <a:pt x="258" y="410"/>
                      </a:lnTo>
                      <a:lnTo>
                        <a:pt x="266" y="398"/>
                      </a:lnTo>
                      <a:lnTo>
                        <a:pt x="310" y="424"/>
                      </a:lnTo>
                      <a:lnTo>
                        <a:pt x="310" y="424"/>
                      </a:lnTo>
                      <a:lnTo>
                        <a:pt x="304" y="446"/>
                      </a:lnTo>
                      <a:lnTo>
                        <a:pt x="302" y="468"/>
                      </a:lnTo>
                      <a:lnTo>
                        <a:pt x="302" y="468"/>
                      </a:lnTo>
                      <a:lnTo>
                        <a:pt x="304" y="486"/>
                      </a:lnTo>
                      <a:lnTo>
                        <a:pt x="310" y="506"/>
                      </a:lnTo>
                      <a:lnTo>
                        <a:pt x="264" y="532"/>
                      </a:lnTo>
                      <a:lnTo>
                        <a:pt x="256" y="520"/>
                      </a:lnTo>
                      <a:lnTo>
                        <a:pt x="154" y="598"/>
                      </a:lnTo>
                      <a:lnTo>
                        <a:pt x="36" y="570"/>
                      </a:lnTo>
                      <a:lnTo>
                        <a:pt x="34" y="580"/>
                      </a:lnTo>
                      <a:lnTo>
                        <a:pt x="136" y="610"/>
                      </a:lnTo>
                      <a:lnTo>
                        <a:pt x="100" y="632"/>
                      </a:lnTo>
                      <a:lnTo>
                        <a:pt x="10" y="610"/>
                      </a:lnTo>
                      <a:lnTo>
                        <a:pt x="8" y="620"/>
                      </a:lnTo>
                      <a:lnTo>
                        <a:pt x="84" y="642"/>
                      </a:lnTo>
                      <a:lnTo>
                        <a:pt x="0" y="692"/>
                      </a:lnTo>
                      <a:lnTo>
                        <a:pt x="8" y="708"/>
                      </a:lnTo>
                      <a:lnTo>
                        <a:pt x="96" y="658"/>
                      </a:lnTo>
                      <a:lnTo>
                        <a:pt x="76" y="738"/>
                      </a:lnTo>
                      <a:lnTo>
                        <a:pt x="86" y="742"/>
                      </a:lnTo>
                      <a:lnTo>
                        <a:pt x="114" y="648"/>
                      </a:lnTo>
                      <a:lnTo>
                        <a:pt x="152" y="628"/>
                      </a:lnTo>
                      <a:lnTo>
                        <a:pt x="124" y="738"/>
                      </a:lnTo>
                      <a:lnTo>
                        <a:pt x="134" y="740"/>
                      </a:lnTo>
                      <a:lnTo>
                        <a:pt x="170" y="618"/>
                      </a:lnTo>
                      <a:lnTo>
                        <a:pt x="174" y="616"/>
                      </a:lnTo>
                      <a:lnTo>
                        <a:pt x="284" y="570"/>
                      </a:lnTo>
                      <a:lnTo>
                        <a:pt x="278" y="558"/>
                      </a:lnTo>
                      <a:lnTo>
                        <a:pt x="324" y="532"/>
                      </a:lnTo>
                      <a:lnTo>
                        <a:pt x="324" y="532"/>
                      </a:lnTo>
                      <a:lnTo>
                        <a:pt x="338" y="548"/>
                      </a:lnTo>
                      <a:lnTo>
                        <a:pt x="354" y="560"/>
                      </a:lnTo>
                      <a:lnTo>
                        <a:pt x="372" y="568"/>
                      </a:lnTo>
                      <a:lnTo>
                        <a:pt x="392" y="574"/>
                      </a:lnTo>
                      <a:lnTo>
                        <a:pt x="394" y="624"/>
                      </a:lnTo>
                      <a:lnTo>
                        <a:pt x="380" y="624"/>
                      </a:lnTo>
                      <a:lnTo>
                        <a:pt x="396" y="752"/>
                      </a:lnTo>
                      <a:lnTo>
                        <a:pt x="312" y="842"/>
                      </a:lnTo>
                      <a:lnTo>
                        <a:pt x="320" y="850"/>
                      </a:lnTo>
                      <a:lnTo>
                        <a:pt x="396" y="774"/>
                      </a:lnTo>
                      <a:lnTo>
                        <a:pt x="398" y="818"/>
                      </a:lnTo>
                      <a:lnTo>
                        <a:pt x="334" y="884"/>
                      </a:lnTo>
                      <a:lnTo>
                        <a:pt x="342" y="892"/>
                      </a:lnTo>
                      <a:lnTo>
                        <a:pt x="398" y="838"/>
                      </a:lnTo>
                      <a:lnTo>
                        <a:pt x="400" y="936"/>
                      </a:lnTo>
                      <a:lnTo>
                        <a:pt x="416" y="936"/>
                      </a:lnTo>
                      <a:lnTo>
                        <a:pt x="418" y="834"/>
                      </a:lnTo>
                      <a:lnTo>
                        <a:pt x="478" y="892"/>
                      </a:lnTo>
                      <a:lnTo>
                        <a:pt x="486" y="884"/>
                      </a:lnTo>
                      <a:lnTo>
                        <a:pt x="420" y="814"/>
                      </a:lnTo>
                      <a:lnTo>
                        <a:pt x="420" y="772"/>
                      </a:lnTo>
                      <a:lnTo>
                        <a:pt x="502" y="850"/>
                      </a:lnTo>
                      <a:lnTo>
                        <a:pt x="508" y="842"/>
                      </a:lnTo>
                      <a:lnTo>
                        <a:pt x="420" y="750"/>
                      </a:lnTo>
                      <a:lnTo>
                        <a:pt x="420" y="744"/>
                      </a:lnTo>
                      <a:lnTo>
                        <a:pt x="436" y="624"/>
                      </a:lnTo>
                      <a:lnTo>
                        <a:pt x="422" y="624"/>
                      </a:lnTo>
                      <a:lnTo>
                        <a:pt x="424" y="576"/>
                      </a:lnTo>
                      <a:lnTo>
                        <a:pt x="424" y="576"/>
                      </a:lnTo>
                      <a:lnTo>
                        <a:pt x="444" y="570"/>
                      </a:lnTo>
                      <a:lnTo>
                        <a:pt x="464" y="564"/>
                      </a:lnTo>
                      <a:lnTo>
                        <a:pt x="482" y="552"/>
                      </a:lnTo>
                      <a:lnTo>
                        <a:pt x="498" y="536"/>
                      </a:lnTo>
                      <a:lnTo>
                        <a:pt x="540" y="562"/>
                      </a:lnTo>
                      <a:lnTo>
                        <a:pt x="534" y="574"/>
                      </a:lnTo>
                      <a:lnTo>
                        <a:pt x="652" y="622"/>
                      </a:lnTo>
                      <a:lnTo>
                        <a:pt x="686" y="740"/>
                      </a:lnTo>
                      <a:lnTo>
                        <a:pt x="696" y="738"/>
                      </a:lnTo>
                      <a:lnTo>
                        <a:pt x="670" y="632"/>
                      </a:lnTo>
                      <a:lnTo>
                        <a:pt x="708" y="654"/>
                      </a:lnTo>
                      <a:lnTo>
                        <a:pt x="734" y="742"/>
                      </a:lnTo>
                      <a:lnTo>
                        <a:pt x="744" y="738"/>
                      </a:lnTo>
                      <a:lnTo>
                        <a:pt x="724" y="662"/>
                      </a:lnTo>
                      <a:lnTo>
                        <a:pt x="812" y="710"/>
                      </a:lnTo>
                      <a:lnTo>
                        <a:pt x="820" y="696"/>
                      </a:lnTo>
                      <a:lnTo>
                        <a:pt x="732" y="644"/>
                      </a:lnTo>
                      <a:lnTo>
                        <a:pt x="812" y="620"/>
                      </a:lnTo>
                      <a:close/>
                      <a:moveTo>
                        <a:pt x="412" y="546"/>
                      </a:moveTo>
                      <a:lnTo>
                        <a:pt x="412" y="546"/>
                      </a:lnTo>
                      <a:lnTo>
                        <a:pt x="396" y="544"/>
                      </a:lnTo>
                      <a:lnTo>
                        <a:pt x="382" y="540"/>
                      </a:lnTo>
                      <a:lnTo>
                        <a:pt x="368" y="532"/>
                      </a:lnTo>
                      <a:lnTo>
                        <a:pt x="358" y="522"/>
                      </a:lnTo>
                      <a:lnTo>
                        <a:pt x="348" y="510"/>
                      </a:lnTo>
                      <a:lnTo>
                        <a:pt x="340" y="498"/>
                      </a:lnTo>
                      <a:lnTo>
                        <a:pt x="336" y="482"/>
                      </a:lnTo>
                      <a:lnTo>
                        <a:pt x="334" y="468"/>
                      </a:lnTo>
                      <a:lnTo>
                        <a:pt x="334" y="468"/>
                      </a:lnTo>
                      <a:lnTo>
                        <a:pt x="336" y="452"/>
                      </a:lnTo>
                      <a:lnTo>
                        <a:pt x="340" y="436"/>
                      </a:lnTo>
                      <a:lnTo>
                        <a:pt x="348" y="424"/>
                      </a:lnTo>
                      <a:lnTo>
                        <a:pt x="358" y="412"/>
                      </a:lnTo>
                      <a:lnTo>
                        <a:pt x="368" y="402"/>
                      </a:lnTo>
                      <a:lnTo>
                        <a:pt x="382" y="394"/>
                      </a:lnTo>
                      <a:lnTo>
                        <a:pt x="396" y="390"/>
                      </a:lnTo>
                      <a:lnTo>
                        <a:pt x="412" y="388"/>
                      </a:lnTo>
                      <a:lnTo>
                        <a:pt x="412" y="388"/>
                      </a:lnTo>
                      <a:lnTo>
                        <a:pt x="428" y="390"/>
                      </a:lnTo>
                      <a:lnTo>
                        <a:pt x="442" y="394"/>
                      </a:lnTo>
                      <a:lnTo>
                        <a:pt x="456" y="402"/>
                      </a:lnTo>
                      <a:lnTo>
                        <a:pt x="468" y="412"/>
                      </a:lnTo>
                      <a:lnTo>
                        <a:pt x="478" y="424"/>
                      </a:lnTo>
                      <a:lnTo>
                        <a:pt x="484" y="436"/>
                      </a:lnTo>
                      <a:lnTo>
                        <a:pt x="490" y="452"/>
                      </a:lnTo>
                      <a:lnTo>
                        <a:pt x="490" y="468"/>
                      </a:lnTo>
                      <a:lnTo>
                        <a:pt x="490" y="468"/>
                      </a:lnTo>
                      <a:lnTo>
                        <a:pt x="490" y="482"/>
                      </a:lnTo>
                      <a:lnTo>
                        <a:pt x="484" y="498"/>
                      </a:lnTo>
                      <a:lnTo>
                        <a:pt x="478" y="510"/>
                      </a:lnTo>
                      <a:lnTo>
                        <a:pt x="468" y="522"/>
                      </a:lnTo>
                      <a:lnTo>
                        <a:pt x="456" y="532"/>
                      </a:lnTo>
                      <a:lnTo>
                        <a:pt x="442" y="540"/>
                      </a:lnTo>
                      <a:lnTo>
                        <a:pt x="428" y="544"/>
                      </a:lnTo>
                      <a:lnTo>
                        <a:pt x="412" y="546"/>
                      </a:lnTo>
                      <a:lnTo>
                        <a:pt x="412" y="546"/>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9" name="Freeform 77"/>
                <p:cNvSpPr>
                  <a:spLocks noChangeAspect="1" noEditPoints="1"/>
                </p:cNvSpPr>
                <p:nvPr/>
              </p:nvSpPr>
              <p:spPr bwMode="auto">
                <a:xfrm rot="20957513">
                  <a:off x="7869058" y="3830515"/>
                  <a:ext cx="639682" cy="729516"/>
                </a:xfrm>
                <a:custGeom>
                  <a:avLst/>
                  <a:gdLst>
                    <a:gd name="T0" fmla="*/ 718 w 826"/>
                    <a:gd name="T1" fmla="*/ 634 h 942"/>
                    <a:gd name="T2" fmla="*/ 788 w 826"/>
                    <a:gd name="T3" fmla="*/ 570 h 942"/>
                    <a:gd name="T4" fmla="*/ 542 w 826"/>
                    <a:gd name="T5" fmla="*/ 472 h 942"/>
                    <a:gd name="T6" fmla="*/ 788 w 826"/>
                    <a:gd name="T7" fmla="*/ 376 h 942"/>
                    <a:gd name="T8" fmla="*/ 722 w 826"/>
                    <a:gd name="T9" fmla="*/ 314 h 942"/>
                    <a:gd name="T10" fmla="*/ 748 w 826"/>
                    <a:gd name="T11" fmla="*/ 298 h 942"/>
                    <a:gd name="T12" fmla="*/ 730 w 826"/>
                    <a:gd name="T13" fmla="*/ 276 h 942"/>
                    <a:gd name="T14" fmla="*/ 704 w 826"/>
                    <a:gd name="T15" fmla="*/ 290 h 942"/>
                    <a:gd name="T16" fmla="*/ 684 w 826"/>
                    <a:gd name="T17" fmla="*/ 196 h 942"/>
                    <a:gd name="T18" fmla="*/ 478 w 826"/>
                    <a:gd name="T19" fmla="*/ 360 h 942"/>
                    <a:gd name="T20" fmla="*/ 516 w 826"/>
                    <a:gd name="T21" fmla="*/ 100 h 942"/>
                    <a:gd name="T22" fmla="*/ 430 w 826"/>
                    <a:gd name="T23" fmla="*/ 124 h 942"/>
                    <a:gd name="T24" fmla="*/ 430 w 826"/>
                    <a:gd name="T25" fmla="*/ 94 h 942"/>
                    <a:gd name="T26" fmla="*/ 402 w 826"/>
                    <a:gd name="T27" fmla="*/ 98 h 942"/>
                    <a:gd name="T28" fmla="*/ 400 w 826"/>
                    <a:gd name="T29" fmla="*/ 128 h 942"/>
                    <a:gd name="T30" fmla="*/ 310 w 826"/>
                    <a:gd name="T31" fmla="*/ 100 h 942"/>
                    <a:gd name="T32" fmla="*/ 352 w 826"/>
                    <a:gd name="T33" fmla="*/ 360 h 942"/>
                    <a:gd name="T34" fmla="*/ 142 w 826"/>
                    <a:gd name="T35" fmla="*/ 196 h 942"/>
                    <a:gd name="T36" fmla="*/ 120 w 826"/>
                    <a:gd name="T37" fmla="*/ 284 h 942"/>
                    <a:gd name="T38" fmla="*/ 94 w 826"/>
                    <a:gd name="T39" fmla="*/ 270 h 942"/>
                    <a:gd name="T40" fmla="*/ 84 w 826"/>
                    <a:gd name="T41" fmla="*/ 296 h 942"/>
                    <a:gd name="T42" fmla="*/ 110 w 826"/>
                    <a:gd name="T43" fmla="*/ 312 h 942"/>
                    <a:gd name="T44" fmla="*/ 40 w 826"/>
                    <a:gd name="T45" fmla="*/ 376 h 942"/>
                    <a:gd name="T46" fmla="*/ 290 w 826"/>
                    <a:gd name="T47" fmla="*/ 472 h 942"/>
                    <a:gd name="T48" fmla="*/ 40 w 826"/>
                    <a:gd name="T49" fmla="*/ 570 h 942"/>
                    <a:gd name="T50" fmla="*/ 104 w 826"/>
                    <a:gd name="T51" fmla="*/ 632 h 942"/>
                    <a:gd name="T52" fmla="*/ 80 w 826"/>
                    <a:gd name="T53" fmla="*/ 648 h 942"/>
                    <a:gd name="T54" fmla="*/ 96 w 826"/>
                    <a:gd name="T55" fmla="*/ 670 h 942"/>
                    <a:gd name="T56" fmla="*/ 122 w 826"/>
                    <a:gd name="T57" fmla="*/ 656 h 942"/>
                    <a:gd name="T58" fmla="*/ 142 w 826"/>
                    <a:gd name="T59" fmla="*/ 748 h 942"/>
                    <a:gd name="T60" fmla="*/ 352 w 826"/>
                    <a:gd name="T61" fmla="*/ 584 h 942"/>
                    <a:gd name="T62" fmla="*/ 310 w 826"/>
                    <a:gd name="T63" fmla="*/ 846 h 942"/>
                    <a:gd name="T64" fmla="*/ 396 w 826"/>
                    <a:gd name="T65" fmla="*/ 820 h 942"/>
                    <a:gd name="T66" fmla="*/ 398 w 826"/>
                    <a:gd name="T67" fmla="*/ 850 h 942"/>
                    <a:gd name="T68" fmla="*/ 426 w 826"/>
                    <a:gd name="T69" fmla="*/ 846 h 942"/>
                    <a:gd name="T70" fmla="*/ 426 w 826"/>
                    <a:gd name="T71" fmla="*/ 816 h 942"/>
                    <a:gd name="T72" fmla="*/ 516 w 826"/>
                    <a:gd name="T73" fmla="*/ 844 h 942"/>
                    <a:gd name="T74" fmla="*/ 478 w 826"/>
                    <a:gd name="T75" fmla="*/ 584 h 942"/>
                    <a:gd name="T76" fmla="*/ 684 w 826"/>
                    <a:gd name="T77" fmla="*/ 748 h 942"/>
                    <a:gd name="T78" fmla="*/ 706 w 826"/>
                    <a:gd name="T79" fmla="*/ 660 h 942"/>
                    <a:gd name="T80" fmla="*/ 732 w 826"/>
                    <a:gd name="T81" fmla="*/ 674 h 942"/>
                    <a:gd name="T82" fmla="*/ 742 w 826"/>
                    <a:gd name="T83" fmla="*/ 648 h 942"/>
                    <a:gd name="T84" fmla="*/ 376 w 826"/>
                    <a:gd name="T85" fmla="*/ 544 h 942"/>
                    <a:gd name="T86" fmla="*/ 456 w 826"/>
                    <a:gd name="T87" fmla="*/ 400 h 9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6" h="942">
                      <a:moveTo>
                        <a:pt x="818" y="628"/>
                      </a:moveTo>
                      <a:lnTo>
                        <a:pt x="814" y="610"/>
                      </a:lnTo>
                      <a:lnTo>
                        <a:pt x="718" y="634"/>
                      </a:lnTo>
                      <a:lnTo>
                        <a:pt x="690" y="616"/>
                      </a:lnTo>
                      <a:lnTo>
                        <a:pt x="792" y="588"/>
                      </a:lnTo>
                      <a:lnTo>
                        <a:pt x="788" y="570"/>
                      </a:lnTo>
                      <a:lnTo>
                        <a:pt x="662" y="600"/>
                      </a:lnTo>
                      <a:lnTo>
                        <a:pt x="518" y="514"/>
                      </a:lnTo>
                      <a:lnTo>
                        <a:pt x="542" y="472"/>
                      </a:lnTo>
                      <a:lnTo>
                        <a:pt x="520" y="436"/>
                      </a:lnTo>
                      <a:lnTo>
                        <a:pt x="668" y="346"/>
                      </a:lnTo>
                      <a:lnTo>
                        <a:pt x="788" y="376"/>
                      </a:lnTo>
                      <a:lnTo>
                        <a:pt x="792" y="358"/>
                      </a:lnTo>
                      <a:lnTo>
                        <a:pt x="694" y="330"/>
                      </a:lnTo>
                      <a:lnTo>
                        <a:pt x="722" y="314"/>
                      </a:lnTo>
                      <a:lnTo>
                        <a:pt x="814" y="336"/>
                      </a:lnTo>
                      <a:lnTo>
                        <a:pt x="818" y="318"/>
                      </a:lnTo>
                      <a:lnTo>
                        <a:pt x="748" y="298"/>
                      </a:lnTo>
                      <a:lnTo>
                        <a:pt x="826" y="250"/>
                      </a:lnTo>
                      <a:lnTo>
                        <a:pt x="814" y="228"/>
                      </a:lnTo>
                      <a:lnTo>
                        <a:pt x="730" y="276"/>
                      </a:lnTo>
                      <a:lnTo>
                        <a:pt x="750" y="200"/>
                      </a:lnTo>
                      <a:lnTo>
                        <a:pt x="732" y="196"/>
                      </a:lnTo>
                      <a:lnTo>
                        <a:pt x="704" y="290"/>
                      </a:lnTo>
                      <a:lnTo>
                        <a:pt x="676" y="306"/>
                      </a:lnTo>
                      <a:lnTo>
                        <a:pt x="702" y="202"/>
                      </a:lnTo>
                      <a:lnTo>
                        <a:pt x="684" y="196"/>
                      </a:lnTo>
                      <a:lnTo>
                        <a:pt x="648" y="320"/>
                      </a:lnTo>
                      <a:lnTo>
                        <a:pt x="502" y="400"/>
                      </a:lnTo>
                      <a:lnTo>
                        <a:pt x="478" y="360"/>
                      </a:lnTo>
                      <a:lnTo>
                        <a:pt x="434" y="360"/>
                      </a:lnTo>
                      <a:lnTo>
                        <a:pt x="432" y="188"/>
                      </a:lnTo>
                      <a:lnTo>
                        <a:pt x="516" y="100"/>
                      </a:lnTo>
                      <a:lnTo>
                        <a:pt x="504" y="86"/>
                      </a:lnTo>
                      <a:lnTo>
                        <a:pt x="430" y="158"/>
                      </a:lnTo>
                      <a:lnTo>
                        <a:pt x="430" y="124"/>
                      </a:lnTo>
                      <a:lnTo>
                        <a:pt x="494" y="58"/>
                      </a:lnTo>
                      <a:lnTo>
                        <a:pt x="482" y="46"/>
                      </a:lnTo>
                      <a:lnTo>
                        <a:pt x="430" y="94"/>
                      </a:lnTo>
                      <a:lnTo>
                        <a:pt x="428" y="0"/>
                      </a:lnTo>
                      <a:lnTo>
                        <a:pt x="402" y="0"/>
                      </a:lnTo>
                      <a:lnTo>
                        <a:pt x="402" y="98"/>
                      </a:lnTo>
                      <a:lnTo>
                        <a:pt x="346" y="44"/>
                      </a:lnTo>
                      <a:lnTo>
                        <a:pt x="332" y="58"/>
                      </a:lnTo>
                      <a:lnTo>
                        <a:pt x="400" y="128"/>
                      </a:lnTo>
                      <a:lnTo>
                        <a:pt x="400" y="160"/>
                      </a:lnTo>
                      <a:lnTo>
                        <a:pt x="324" y="86"/>
                      </a:lnTo>
                      <a:lnTo>
                        <a:pt x="310" y="100"/>
                      </a:lnTo>
                      <a:lnTo>
                        <a:pt x="400" y="192"/>
                      </a:lnTo>
                      <a:lnTo>
                        <a:pt x="396" y="360"/>
                      </a:lnTo>
                      <a:lnTo>
                        <a:pt x="352" y="360"/>
                      </a:lnTo>
                      <a:lnTo>
                        <a:pt x="332" y="398"/>
                      </a:lnTo>
                      <a:lnTo>
                        <a:pt x="178" y="314"/>
                      </a:lnTo>
                      <a:lnTo>
                        <a:pt x="142" y="196"/>
                      </a:lnTo>
                      <a:lnTo>
                        <a:pt x="124" y="202"/>
                      </a:lnTo>
                      <a:lnTo>
                        <a:pt x="150" y="300"/>
                      </a:lnTo>
                      <a:lnTo>
                        <a:pt x="120" y="284"/>
                      </a:lnTo>
                      <a:lnTo>
                        <a:pt x="94" y="194"/>
                      </a:lnTo>
                      <a:lnTo>
                        <a:pt x="78" y="200"/>
                      </a:lnTo>
                      <a:lnTo>
                        <a:pt x="94" y="270"/>
                      </a:lnTo>
                      <a:lnTo>
                        <a:pt x="14" y="226"/>
                      </a:lnTo>
                      <a:lnTo>
                        <a:pt x="2" y="246"/>
                      </a:lnTo>
                      <a:lnTo>
                        <a:pt x="84" y="296"/>
                      </a:lnTo>
                      <a:lnTo>
                        <a:pt x="10" y="318"/>
                      </a:lnTo>
                      <a:lnTo>
                        <a:pt x="14" y="336"/>
                      </a:lnTo>
                      <a:lnTo>
                        <a:pt x="110" y="312"/>
                      </a:lnTo>
                      <a:lnTo>
                        <a:pt x="136" y="328"/>
                      </a:lnTo>
                      <a:lnTo>
                        <a:pt x="34" y="358"/>
                      </a:lnTo>
                      <a:lnTo>
                        <a:pt x="40" y="376"/>
                      </a:lnTo>
                      <a:lnTo>
                        <a:pt x="164" y="346"/>
                      </a:lnTo>
                      <a:lnTo>
                        <a:pt x="312" y="434"/>
                      </a:lnTo>
                      <a:lnTo>
                        <a:pt x="290" y="472"/>
                      </a:lnTo>
                      <a:lnTo>
                        <a:pt x="310" y="508"/>
                      </a:lnTo>
                      <a:lnTo>
                        <a:pt x="160" y="598"/>
                      </a:lnTo>
                      <a:lnTo>
                        <a:pt x="40" y="570"/>
                      </a:lnTo>
                      <a:lnTo>
                        <a:pt x="34" y="588"/>
                      </a:lnTo>
                      <a:lnTo>
                        <a:pt x="132" y="616"/>
                      </a:lnTo>
                      <a:lnTo>
                        <a:pt x="104" y="632"/>
                      </a:lnTo>
                      <a:lnTo>
                        <a:pt x="14" y="610"/>
                      </a:lnTo>
                      <a:lnTo>
                        <a:pt x="10" y="628"/>
                      </a:lnTo>
                      <a:lnTo>
                        <a:pt x="80" y="648"/>
                      </a:lnTo>
                      <a:lnTo>
                        <a:pt x="0" y="696"/>
                      </a:lnTo>
                      <a:lnTo>
                        <a:pt x="12" y="716"/>
                      </a:lnTo>
                      <a:lnTo>
                        <a:pt x="96" y="670"/>
                      </a:lnTo>
                      <a:lnTo>
                        <a:pt x="78" y="746"/>
                      </a:lnTo>
                      <a:lnTo>
                        <a:pt x="94" y="750"/>
                      </a:lnTo>
                      <a:lnTo>
                        <a:pt x="122" y="656"/>
                      </a:lnTo>
                      <a:lnTo>
                        <a:pt x="150" y="640"/>
                      </a:lnTo>
                      <a:lnTo>
                        <a:pt x="124" y="744"/>
                      </a:lnTo>
                      <a:lnTo>
                        <a:pt x="142" y="748"/>
                      </a:lnTo>
                      <a:lnTo>
                        <a:pt x="178" y="624"/>
                      </a:lnTo>
                      <a:lnTo>
                        <a:pt x="328" y="542"/>
                      </a:lnTo>
                      <a:lnTo>
                        <a:pt x="352" y="584"/>
                      </a:lnTo>
                      <a:lnTo>
                        <a:pt x="392" y="584"/>
                      </a:lnTo>
                      <a:lnTo>
                        <a:pt x="396" y="756"/>
                      </a:lnTo>
                      <a:lnTo>
                        <a:pt x="310" y="846"/>
                      </a:lnTo>
                      <a:lnTo>
                        <a:pt x="324" y="858"/>
                      </a:lnTo>
                      <a:lnTo>
                        <a:pt x="396" y="788"/>
                      </a:lnTo>
                      <a:lnTo>
                        <a:pt x="396" y="820"/>
                      </a:lnTo>
                      <a:lnTo>
                        <a:pt x="332" y="888"/>
                      </a:lnTo>
                      <a:lnTo>
                        <a:pt x="346" y="900"/>
                      </a:lnTo>
                      <a:lnTo>
                        <a:pt x="398" y="850"/>
                      </a:lnTo>
                      <a:lnTo>
                        <a:pt x="400" y="942"/>
                      </a:lnTo>
                      <a:lnTo>
                        <a:pt x="424" y="942"/>
                      </a:lnTo>
                      <a:lnTo>
                        <a:pt x="426" y="846"/>
                      </a:lnTo>
                      <a:lnTo>
                        <a:pt x="482" y="900"/>
                      </a:lnTo>
                      <a:lnTo>
                        <a:pt x="494" y="888"/>
                      </a:lnTo>
                      <a:lnTo>
                        <a:pt x="426" y="816"/>
                      </a:lnTo>
                      <a:lnTo>
                        <a:pt x="426" y="784"/>
                      </a:lnTo>
                      <a:lnTo>
                        <a:pt x="504" y="858"/>
                      </a:lnTo>
                      <a:lnTo>
                        <a:pt x="516" y="844"/>
                      </a:lnTo>
                      <a:lnTo>
                        <a:pt x="428" y="752"/>
                      </a:lnTo>
                      <a:lnTo>
                        <a:pt x="430" y="584"/>
                      </a:lnTo>
                      <a:lnTo>
                        <a:pt x="478" y="584"/>
                      </a:lnTo>
                      <a:lnTo>
                        <a:pt x="500" y="548"/>
                      </a:lnTo>
                      <a:lnTo>
                        <a:pt x="650" y="630"/>
                      </a:lnTo>
                      <a:lnTo>
                        <a:pt x="684" y="748"/>
                      </a:lnTo>
                      <a:lnTo>
                        <a:pt x="702" y="744"/>
                      </a:lnTo>
                      <a:lnTo>
                        <a:pt x="678" y="646"/>
                      </a:lnTo>
                      <a:lnTo>
                        <a:pt x="706" y="660"/>
                      </a:lnTo>
                      <a:lnTo>
                        <a:pt x="732" y="750"/>
                      </a:lnTo>
                      <a:lnTo>
                        <a:pt x="750" y="746"/>
                      </a:lnTo>
                      <a:lnTo>
                        <a:pt x="732" y="674"/>
                      </a:lnTo>
                      <a:lnTo>
                        <a:pt x="812" y="720"/>
                      </a:lnTo>
                      <a:lnTo>
                        <a:pt x="826" y="698"/>
                      </a:lnTo>
                      <a:lnTo>
                        <a:pt x="742" y="648"/>
                      </a:lnTo>
                      <a:lnTo>
                        <a:pt x="818" y="628"/>
                      </a:lnTo>
                      <a:close/>
                      <a:moveTo>
                        <a:pt x="456" y="544"/>
                      </a:moveTo>
                      <a:lnTo>
                        <a:pt x="376" y="544"/>
                      </a:lnTo>
                      <a:lnTo>
                        <a:pt x="336" y="472"/>
                      </a:lnTo>
                      <a:lnTo>
                        <a:pt x="376" y="400"/>
                      </a:lnTo>
                      <a:lnTo>
                        <a:pt x="456" y="400"/>
                      </a:lnTo>
                      <a:lnTo>
                        <a:pt x="496" y="472"/>
                      </a:lnTo>
                      <a:lnTo>
                        <a:pt x="456" y="544"/>
                      </a:lnTo>
                      <a:close/>
                    </a:path>
                  </a:pathLst>
                </a:custGeom>
                <a:noFill/>
                <a:ln>
                  <a:solidFill>
                    <a:srgbClr val="FEFFFF">
                      <a:alpha val="26000"/>
                    </a:srgbClr>
                  </a:solidFill>
                </a:ln>
                <a:effectLst/>
              </p:spPr>
              <p:txBody>
                <a:bodyPr vert="horz" wrap="square" lIns="91440" tIns="45720" rIns="91440" bIns="45720" numCol="1" anchor="t" anchorCtr="0" compatLnSpc="1"/>
                <a:lstStyle/>
                <a:p>
                  <a:endParaRPr lang="en-US"/>
                </a:p>
              </p:txBody>
            </p:sp>
            <p:sp>
              <p:nvSpPr>
                <p:cNvPr id="230" name="Freeform 81"/>
                <p:cNvSpPr>
                  <a:spLocks noChangeAspect="1" noEditPoints="1"/>
                </p:cNvSpPr>
                <p:nvPr/>
              </p:nvSpPr>
              <p:spPr bwMode="auto">
                <a:xfrm rot="924218">
                  <a:off x="8027251" y="1799143"/>
                  <a:ext cx="766532" cy="869062"/>
                </a:xfrm>
                <a:custGeom>
                  <a:avLst/>
                  <a:gdLst>
                    <a:gd name="T0" fmla="*/ 546 w 628"/>
                    <a:gd name="T1" fmla="*/ 480 h 712"/>
                    <a:gd name="T2" fmla="*/ 598 w 628"/>
                    <a:gd name="T3" fmla="*/ 430 h 712"/>
                    <a:gd name="T4" fmla="*/ 400 w 628"/>
                    <a:gd name="T5" fmla="*/ 374 h 712"/>
                    <a:gd name="T6" fmla="*/ 402 w 628"/>
                    <a:gd name="T7" fmla="*/ 354 h 712"/>
                    <a:gd name="T8" fmla="*/ 508 w 628"/>
                    <a:gd name="T9" fmla="*/ 254 h 712"/>
                    <a:gd name="T10" fmla="*/ 524 w 628"/>
                    <a:gd name="T11" fmla="*/ 246 h 712"/>
                    <a:gd name="T12" fmla="*/ 620 w 628"/>
                    <a:gd name="T13" fmla="*/ 236 h 712"/>
                    <a:gd name="T14" fmla="*/ 620 w 628"/>
                    <a:gd name="T15" fmla="*/ 170 h 712"/>
                    <a:gd name="T16" fmla="*/ 558 w 628"/>
                    <a:gd name="T17" fmla="*/ 144 h 712"/>
                    <a:gd name="T18" fmla="*/ 532 w 628"/>
                    <a:gd name="T19" fmla="*/ 148 h 712"/>
                    <a:gd name="T20" fmla="*/ 450 w 628"/>
                    <a:gd name="T21" fmla="*/ 264 h 712"/>
                    <a:gd name="T22" fmla="*/ 360 w 628"/>
                    <a:gd name="T23" fmla="*/ 278 h 712"/>
                    <a:gd name="T24" fmla="*/ 324 w 628"/>
                    <a:gd name="T25" fmla="*/ 136 h 712"/>
                    <a:gd name="T26" fmla="*/ 324 w 628"/>
                    <a:gd name="T27" fmla="*/ 118 h 712"/>
                    <a:gd name="T28" fmla="*/ 366 w 628"/>
                    <a:gd name="T29" fmla="*/ 30 h 712"/>
                    <a:gd name="T30" fmla="*/ 308 w 628"/>
                    <a:gd name="T31" fmla="*/ 0 h 712"/>
                    <a:gd name="T32" fmla="*/ 254 w 628"/>
                    <a:gd name="T33" fmla="*/ 36 h 712"/>
                    <a:gd name="T34" fmla="*/ 244 w 628"/>
                    <a:gd name="T35" fmla="*/ 62 h 712"/>
                    <a:gd name="T36" fmla="*/ 304 w 628"/>
                    <a:gd name="T37" fmla="*/ 190 h 712"/>
                    <a:gd name="T38" fmla="*/ 272 w 628"/>
                    <a:gd name="T39" fmla="*/ 278 h 712"/>
                    <a:gd name="T40" fmla="*/ 130 w 628"/>
                    <a:gd name="T41" fmla="*/ 234 h 712"/>
                    <a:gd name="T42" fmla="*/ 114 w 628"/>
                    <a:gd name="T43" fmla="*/ 226 h 712"/>
                    <a:gd name="T44" fmla="*/ 58 w 628"/>
                    <a:gd name="T45" fmla="*/ 146 h 712"/>
                    <a:gd name="T46" fmla="*/ 0 w 628"/>
                    <a:gd name="T47" fmla="*/ 180 h 712"/>
                    <a:gd name="T48" fmla="*/ 8 w 628"/>
                    <a:gd name="T49" fmla="*/ 246 h 712"/>
                    <a:gd name="T50" fmla="*/ 26 w 628"/>
                    <a:gd name="T51" fmla="*/ 268 h 712"/>
                    <a:gd name="T52" fmla="*/ 166 w 628"/>
                    <a:gd name="T53" fmla="*/ 280 h 712"/>
                    <a:gd name="T54" fmla="*/ 228 w 628"/>
                    <a:gd name="T55" fmla="*/ 354 h 712"/>
                    <a:gd name="T56" fmla="*/ 162 w 628"/>
                    <a:gd name="T57" fmla="*/ 426 h 712"/>
                    <a:gd name="T58" fmla="*/ 26 w 628"/>
                    <a:gd name="T59" fmla="*/ 440 h 712"/>
                    <a:gd name="T60" fmla="*/ 8 w 628"/>
                    <a:gd name="T61" fmla="*/ 462 h 712"/>
                    <a:gd name="T62" fmla="*/ 0 w 628"/>
                    <a:gd name="T63" fmla="*/ 526 h 712"/>
                    <a:gd name="T64" fmla="*/ 58 w 628"/>
                    <a:gd name="T65" fmla="*/ 562 h 712"/>
                    <a:gd name="T66" fmla="*/ 114 w 628"/>
                    <a:gd name="T67" fmla="*/ 478 h 712"/>
                    <a:gd name="T68" fmla="*/ 132 w 628"/>
                    <a:gd name="T69" fmla="*/ 468 h 712"/>
                    <a:gd name="T70" fmla="*/ 256 w 628"/>
                    <a:gd name="T71" fmla="*/ 418 h 712"/>
                    <a:gd name="T72" fmla="*/ 300 w 628"/>
                    <a:gd name="T73" fmla="*/ 522 h 712"/>
                    <a:gd name="T74" fmla="*/ 244 w 628"/>
                    <a:gd name="T75" fmla="*/ 646 h 712"/>
                    <a:gd name="T76" fmla="*/ 254 w 628"/>
                    <a:gd name="T77" fmla="*/ 672 h 712"/>
                    <a:gd name="T78" fmla="*/ 304 w 628"/>
                    <a:gd name="T79" fmla="*/ 712 h 712"/>
                    <a:gd name="T80" fmla="*/ 366 w 628"/>
                    <a:gd name="T81" fmla="*/ 678 h 712"/>
                    <a:gd name="T82" fmla="*/ 322 w 628"/>
                    <a:gd name="T83" fmla="*/ 588 h 712"/>
                    <a:gd name="T84" fmla="*/ 322 w 628"/>
                    <a:gd name="T85" fmla="*/ 568 h 712"/>
                    <a:gd name="T86" fmla="*/ 340 w 628"/>
                    <a:gd name="T87" fmla="*/ 438 h 712"/>
                    <a:gd name="T88" fmla="*/ 452 w 628"/>
                    <a:gd name="T89" fmla="*/ 448 h 712"/>
                    <a:gd name="T90" fmla="*/ 532 w 628"/>
                    <a:gd name="T91" fmla="*/ 560 h 712"/>
                    <a:gd name="T92" fmla="*/ 558 w 628"/>
                    <a:gd name="T93" fmla="*/ 564 h 712"/>
                    <a:gd name="T94" fmla="*/ 618 w 628"/>
                    <a:gd name="T95" fmla="*/ 540 h 712"/>
                    <a:gd name="T96" fmla="*/ 620 w 628"/>
                    <a:gd name="T97" fmla="*/ 470 h 712"/>
                    <a:gd name="T98" fmla="*/ 304 w 628"/>
                    <a:gd name="T99" fmla="*/ 408 h 712"/>
                    <a:gd name="T100" fmla="*/ 276 w 628"/>
                    <a:gd name="T101" fmla="*/ 394 h 712"/>
                    <a:gd name="T102" fmla="*/ 260 w 628"/>
                    <a:gd name="T103" fmla="*/ 364 h 712"/>
                    <a:gd name="T104" fmla="*/ 260 w 628"/>
                    <a:gd name="T105" fmla="*/ 342 h 712"/>
                    <a:gd name="T106" fmla="*/ 276 w 628"/>
                    <a:gd name="T107" fmla="*/ 314 h 712"/>
                    <a:gd name="T108" fmla="*/ 304 w 628"/>
                    <a:gd name="T109" fmla="*/ 300 h 712"/>
                    <a:gd name="T110" fmla="*/ 326 w 628"/>
                    <a:gd name="T111" fmla="*/ 300 h 712"/>
                    <a:gd name="T112" fmla="*/ 354 w 628"/>
                    <a:gd name="T113" fmla="*/ 314 h 712"/>
                    <a:gd name="T114" fmla="*/ 370 w 628"/>
                    <a:gd name="T115" fmla="*/ 342 h 712"/>
                    <a:gd name="T116" fmla="*/ 370 w 628"/>
                    <a:gd name="T117" fmla="*/ 364 h 712"/>
                    <a:gd name="T118" fmla="*/ 354 w 628"/>
                    <a:gd name="T119" fmla="*/ 394 h 712"/>
                    <a:gd name="T120" fmla="*/ 326 w 628"/>
                    <a:gd name="T121" fmla="*/ 40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8" h="712">
                      <a:moveTo>
                        <a:pt x="620" y="470"/>
                      </a:moveTo>
                      <a:lnTo>
                        <a:pt x="618" y="462"/>
                      </a:lnTo>
                      <a:lnTo>
                        <a:pt x="546" y="480"/>
                      </a:lnTo>
                      <a:lnTo>
                        <a:pt x="520" y="464"/>
                      </a:lnTo>
                      <a:lnTo>
                        <a:pt x="602" y="440"/>
                      </a:lnTo>
                      <a:lnTo>
                        <a:pt x="598" y="430"/>
                      </a:lnTo>
                      <a:lnTo>
                        <a:pt x="504" y="454"/>
                      </a:lnTo>
                      <a:lnTo>
                        <a:pt x="460" y="428"/>
                      </a:lnTo>
                      <a:lnTo>
                        <a:pt x="400" y="374"/>
                      </a:lnTo>
                      <a:lnTo>
                        <a:pt x="400" y="374"/>
                      </a:lnTo>
                      <a:lnTo>
                        <a:pt x="402" y="354"/>
                      </a:lnTo>
                      <a:lnTo>
                        <a:pt x="402" y="354"/>
                      </a:lnTo>
                      <a:lnTo>
                        <a:pt x="402" y="338"/>
                      </a:lnTo>
                      <a:lnTo>
                        <a:pt x="464" y="282"/>
                      </a:lnTo>
                      <a:lnTo>
                        <a:pt x="508" y="254"/>
                      </a:lnTo>
                      <a:lnTo>
                        <a:pt x="598" y="278"/>
                      </a:lnTo>
                      <a:lnTo>
                        <a:pt x="602" y="268"/>
                      </a:lnTo>
                      <a:lnTo>
                        <a:pt x="524" y="246"/>
                      </a:lnTo>
                      <a:lnTo>
                        <a:pt x="550" y="230"/>
                      </a:lnTo>
                      <a:lnTo>
                        <a:pt x="618" y="246"/>
                      </a:lnTo>
                      <a:lnTo>
                        <a:pt x="620" y="236"/>
                      </a:lnTo>
                      <a:lnTo>
                        <a:pt x="564" y="220"/>
                      </a:lnTo>
                      <a:lnTo>
                        <a:pt x="628" y="182"/>
                      </a:lnTo>
                      <a:lnTo>
                        <a:pt x="620" y="170"/>
                      </a:lnTo>
                      <a:lnTo>
                        <a:pt x="554" y="206"/>
                      </a:lnTo>
                      <a:lnTo>
                        <a:pt x="568" y="146"/>
                      </a:lnTo>
                      <a:lnTo>
                        <a:pt x="558" y="144"/>
                      </a:lnTo>
                      <a:lnTo>
                        <a:pt x="538" y="214"/>
                      </a:lnTo>
                      <a:lnTo>
                        <a:pt x="512" y="230"/>
                      </a:lnTo>
                      <a:lnTo>
                        <a:pt x="532" y="148"/>
                      </a:lnTo>
                      <a:lnTo>
                        <a:pt x="522" y="144"/>
                      </a:lnTo>
                      <a:lnTo>
                        <a:pt x="494" y="238"/>
                      </a:lnTo>
                      <a:lnTo>
                        <a:pt x="450" y="264"/>
                      </a:lnTo>
                      <a:lnTo>
                        <a:pt x="374" y="288"/>
                      </a:lnTo>
                      <a:lnTo>
                        <a:pt x="374" y="288"/>
                      </a:lnTo>
                      <a:lnTo>
                        <a:pt x="360" y="278"/>
                      </a:lnTo>
                      <a:lnTo>
                        <a:pt x="344" y="272"/>
                      </a:lnTo>
                      <a:lnTo>
                        <a:pt x="326" y="186"/>
                      </a:lnTo>
                      <a:lnTo>
                        <a:pt x="324" y="136"/>
                      </a:lnTo>
                      <a:lnTo>
                        <a:pt x="390" y="68"/>
                      </a:lnTo>
                      <a:lnTo>
                        <a:pt x="382" y="62"/>
                      </a:lnTo>
                      <a:lnTo>
                        <a:pt x="324" y="118"/>
                      </a:lnTo>
                      <a:lnTo>
                        <a:pt x="324" y="86"/>
                      </a:lnTo>
                      <a:lnTo>
                        <a:pt x="372" y="36"/>
                      </a:lnTo>
                      <a:lnTo>
                        <a:pt x="366" y="30"/>
                      </a:lnTo>
                      <a:lnTo>
                        <a:pt x="324" y="72"/>
                      </a:lnTo>
                      <a:lnTo>
                        <a:pt x="322" y="0"/>
                      </a:lnTo>
                      <a:lnTo>
                        <a:pt x="308" y="0"/>
                      </a:lnTo>
                      <a:lnTo>
                        <a:pt x="306" y="74"/>
                      </a:lnTo>
                      <a:lnTo>
                        <a:pt x="260" y="30"/>
                      </a:lnTo>
                      <a:lnTo>
                        <a:pt x="254" y="36"/>
                      </a:lnTo>
                      <a:lnTo>
                        <a:pt x="306" y="90"/>
                      </a:lnTo>
                      <a:lnTo>
                        <a:pt x="304" y="120"/>
                      </a:lnTo>
                      <a:lnTo>
                        <a:pt x="244" y="62"/>
                      </a:lnTo>
                      <a:lnTo>
                        <a:pt x="236" y="68"/>
                      </a:lnTo>
                      <a:lnTo>
                        <a:pt x="304" y="138"/>
                      </a:lnTo>
                      <a:lnTo>
                        <a:pt x="304" y="190"/>
                      </a:lnTo>
                      <a:lnTo>
                        <a:pt x="286" y="270"/>
                      </a:lnTo>
                      <a:lnTo>
                        <a:pt x="286" y="270"/>
                      </a:lnTo>
                      <a:lnTo>
                        <a:pt x="272" y="278"/>
                      </a:lnTo>
                      <a:lnTo>
                        <a:pt x="258" y="286"/>
                      </a:lnTo>
                      <a:lnTo>
                        <a:pt x="174" y="260"/>
                      </a:lnTo>
                      <a:lnTo>
                        <a:pt x="130" y="234"/>
                      </a:lnTo>
                      <a:lnTo>
                        <a:pt x="104" y="144"/>
                      </a:lnTo>
                      <a:lnTo>
                        <a:pt x="94" y="148"/>
                      </a:lnTo>
                      <a:lnTo>
                        <a:pt x="114" y="226"/>
                      </a:lnTo>
                      <a:lnTo>
                        <a:pt x="86" y="212"/>
                      </a:lnTo>
                      <a:lnTo>
                        <a:pt x="68" y="144"/>
                      </a:lnTo>
                      <a:lnTo>
                        <a:pt x="58" y="146"/>
                      </a:lnTo>
                      <a:lnTo>
                        <a:pt x="72" y="204"/>
                      </a:lnTo>
                      <a:lnTo>
                        <a:pt x="8" y="168"/>
                      </a:lnTo>
                      <a:lnTo>
                        <a:pt x="0" y="180"/>
                      </a:lnTo>
                      <a:lnTo>
                        <a:pt x="66" y="220"/>
                      </a:lnTo>
                      <a:lnTo>
                        <a:pt x="6" y="236"/>
                      </a:lnTo>
                      <a:lnTo>
                        <a:pt x="8" y="246"/>
                      </a:lnTo>
                      <a:lnTo>
                        <a:pt x="80" y="228"/>
                      </a:lnTo>
                      <a:lnTo>
                        <a:pt x="106" y="244"/>
                      </a:lnTo>
                      <a:lnTo>
                        <a:pt x="26" y="268"/>
                      </a:lnTo>
                      <a:lnTo>
                        <a:pt x="28" y="278"/>
                      </a:lnTo>
                      <a:lnTo>
                        <a:pt x="122" y="254"/>
                      </a:lnTo>
                      <a:lnTo>
                        <a:pt x="166" y="280"/>
                      </a:lnTo>
                      <a:lnTo>
                        <a:pt x="228" y="336"/>
                      </a:lnTo>
                      <a:lnTo>
                        <a:pt x="228" y="336"/>
                      </a:lnTo>
                      <a:lnTo>
                        <a:pt x="228" y="354"/>
                      </a:lnTo>
                      <a:lnTo>
                        <a:pt x="228" y="354"/>
                      </a:lnTo>
                      <a:lnTo>
                        <a:pt x="228" y="366"/>
                      </a:lnTo>
                      <a:lnTo>
                        <a:pt x="162" y="426"/>
                      </a:lnTo>
                      <a:lnTo>
                        <a:pt x="118" y="452"/>
                      </a:lnTo>
                      <a:lnTo>
                        <a:pt x="28" y="430"/>
                      </a:lnTo>
                      <a:lnTo>
                        <a:pt x="26" y="440"/>
                      </a:lnTo>
                      <a:lnTo>
                        <a:pt x="102" y="462"/>
                      </a:lnTo>
                      <a:lnTo>
                        <a:pt x="76" y="478"/>
                      </a:lnTo>
                      <a:lnTo>
                        <a:pt x="8" y="462"/>
                      </a:lnTo>
                      <a:lnTo>
                        <a:pt x="6" y="470"/>
                      </a:lnTo>
                      <a:lnTo>
                        <a:pt x="62" y="488"/>
                      </a:lnTo>
                      <a:lnTo>
                        <a:pt x="0" y="526"/>
                      </a:lnTo>
                      <a:lnTo>
                        <a:pt x="6" y="538"/>
                      </a:lnTo>
                      <a:lnTo>
                        <a:pt x="74" y="500"/>
                      </a:lnTo>
                      <a:lnTo>
                        <a:pt x="58" y="562"/>
                      </a:lnTo>
                      <a:lnTo>
                        <a:pt x="68" y="564"/>
                      </a:lnTo>
                      <a:lnTo>
                        <a:pt x="88" y="492"/>
                      </a:lnTo>
                      <a:lnTo>
                        <a:pt x="114" y="478"/>
                      </a:lnTo>
                      <a:lnTo>
                        <a:pt x="94" y="560"/>
                      </a:lnTo>
                      <a:lnTo>
                        <a:pt x="104" y="562"/>
                      </a:lnTo>
                      <a:lnTo>
                        <a:pt x="132" y="468"/>
                      </a:lnTo>
                      <a:lnTo>
                        <a:pt x="176" y="444"/>
                      </a:lnTo>
                      <a:lnTo>
                        <a:pt x="256" y="418"/>
                      </a:lnTo>
                      <a:lnTo>
                        <a:pt x="256" y="418"/>
                      </a:lnTo>
                      <a:lnTo>
                        <a:pt x="268" y="428"/>
                      </a:lnTo>
                      <a:lnTo>
                        <a:pt x="282" y="436"/>
                      </a:lnTo>
                      <a:lnTo>
                        <a:pt x="300" y="522"/>
                      </a:lnTo>
                      <a:lnTo>
                        <a:pt x="302" y="572"/>
                      </a:lnTo>
                      <a:lnTo>
                        <a:pt x="236" y="640"/>
                      </a:lnTo>
                      <a:lnTo>
                        <a:pt x="244" y="646"/>
                      </a:lnTo>
                      <a:lnTo>
                        <a:pt x="302" y="590"/>
                      </a:lnTo>
                      <a:lnTo>
                        <a:pt x="302" y="620"/>
                      </a:lnTo>
                      <a:lnTo>
                        <a:pt x="254" y="672"/>
                      </a:lnTo>
                      <a:lnTo>
                        <a:pt x="260" y="678"/>
                      </a:lnTo>
                      <a:lnTo>
                        <a:pt x="304" y="638"/>
                      </a:lnTo>
                      <a:lnTo>
                        <a:pt x="304" y="712"/>
                      </a:lnTo>
                      <a:lnTo>
                        <a:pt x="320" y="712"/>
                      </a:lnTo>
                      <a:lnTo>
                        <a:pt x="320" y="636"/>
                      </a:lnTo>
                      <a:lnTo>
                        <a:pt x="366" y="678"/>
                      </a:lnTo>
                      <a:lnTo>
                        <a:pt x="372" y="672"/>
                      </a:lnTo>
                      <a:lnTo>
                        <a:pt x="320" y="618"/>
                      </a:lnTo>
                      <a:lnTo>
                        <a:pt x="322" y="588"/>
                      </a:lnTo>
                      <a:lnTo>
                        <a:pt x="382" y="646"/>
                      </a:lnTo>
                      <a:lnTo>
                        <a:pt x="390" y="640"/>
                      </a:lnTo>
                      <a:lnTo>
                        <a:pt x="322" y="568"/>
                      </a:lnTo>
                      <a:lnTo>
                        <a:pt x="322" y="518"/>
                      </a:lnTo>
                      <a:lnTo>
                        <a:pt x="340" y="438"/>
                      </a:lnTo>
                      <a:lnTo>
                        <a:pt x="340" y="438"/>
                      </a:lnTo>
                      <a:lnTo>
                        <a:pt x="356" y="432"/>
                      </a:lnTo>
                      <a:lnTo>
                        <a:pt x="370" y="422"/>
                      </a:lnTo>
                      <a:lnTo>
                        <a:pt x="452" y="448"/>
                      </a:lnTo>
                      <a:lnTo>
                        <a:pt x="496" y="472"/>
                      </a:lnTo>
                      <a:lnTo>
                        <a:pt x="522" y="562"/>
                      </a:lnTo>
                      <a:lnTo>
                        <a:pt x="532" y="560"/>
                      </a:lnTo>
                      <a:lnTo>
                        <a:pt x="512" y="482"/>
                      </a:lnTo>
                      <a:lnTo>
                        <a:pt x="540" y="496"/>
                      </a:lnTo>
                      <a:lnTo>
                        <a:pt x="558" y="564"/>
                      </a:lnTo>
                      <a:lnTo>
                        <a:pt x="568" y="562"/>
                      </a:lnTo>
                      <a:lnTo>
                        <a:pt x="554" y="504"/>
                      </a:lnTo>
                      <a:lnTo>
                        <a:pt x="618" y="540"/>
                      </a:lnTo>
                      <a:lnTo>
                        <a:pt x="626" y="528"/>
                      </a:lnTo>
                      <a:lnTo>
                        <a:pt x="560" y="488"/>
                      </a:lnTo>
                      <a:lnTo>
                        <a:pt x="620" y="470"/>
                      </a:lnTo>
                      <a:close/>
                      <a:moveTo>
                        <a:pt x="314" y="410"/>
                      </a:moveTo>
                      <a:lnTo>
                        <a:pt x="314" y="410"/>
                      </a:lnTo>
                      <a:lnTo>
                        <a:pt x="304" y="408"/>
                      </a:lnTo>
                      <a:lnTo>
                        <a:pt x="294" y="406"/>
                      </a:lnTo>
                      <a:lnTo>
                        <a:pt x="284" y="400"/>
                      </a:lnTo>
                      <a:lnTo>
                        <a:pt x="276" y="394"/>
                      </a:lnTo>
                      <a:lnTo>
                        <a:pt x="268" y="384"/>
                      </a:lnTo>
                      <a:lnTo>
                        <a:pt x="264" y="376"/>
                      </a:lnTo>
                      <a:lnTo>
                        <a:pt x="260" y="364"/>
                      </a:lnTo>
                      <a:lnTo>
                        <a:pt x="260" y="354"/>
                      </a:lnTo>
                      <a:lnTo>
                        <a:pt x="260" y="354"/>
                      </a:lnTo>
                      <a:lnTo>
                        <a:pt x="260" y="342"/>
                      </a:lnTo>
                      <a:lnTo>
                        <a:pt x="264" y="332"/>
                      </a:lnTo>
                      <a:lnTo>
                        <a:pt x="268" y="322"/>
                      </a:lnTo>
                      <a:lnTo>
                        <a:pt x="276" y="314"/>
                      </a:lnTo>
                      <a:lnTo>
                        <a:pt x="284" y="308"/>
                      </a:lnTo>
                      <a:lnTo>
                        <a:pt x="294" y="302"/>
                      </a:lnTo>
                      <a:lnTo>
                        <a:pt x="304" y="300"/>
                      </a:lnTo>
                      <a:lnTo>
                        <a:pt x="314" y="298"/>
                      </a:lnTo>
                      <a:lnTo>
                        <a:pt x="314" y="298"/>
                      </a:lnTo>
                      <a:lnTo>
                        <a:pt x="326" y="300"/>
                      </a:lnTo>
                      <a:lnTo>
                        <a:pt x="336" y="302"/>
                      </a:lnTo>
                      <a:lnTo>
                        <a:pt x="346" y="308"/>
                      </a:lnTo>
                      <a:lnTo>
                        <a:pt x="354" y="314"/>
                      </a:lnTo>
                      <a:lnTo>
                        <a:pt x="362" y="322"/>
                      </a:lnTo>
                      <a:lnTo>
                        <a:pt x="366" y="332"/>
                      </a:lnTo>
                      <a:lnTo>
                        <a:pt x="370" y="342"/>
                      </a:lnTo>
                      <a:lnTo>
                        <a:pt x="370" y="354"/>
                      </a:lnTo>
                      <a:lnTo>
                        <a:pt x="370" y="354"/>
                      </a:lnTo>
                      <a:lnTo>
                        <a:pt x="370" y="364"/>
                      </a:lnTo>
                      <a:lnTo>
                        <a:pt x="366" y="376"/>
                      </a:lnTo>
                      <a:lnTo>
                        <a:pt x="362" y="384"/>
                      </a:lnTo>
                      <a:lnTo>
                        <a:pt x="354" y="394"/>
                      </a:lnTo>
                      <a:lnTo>
                        <a:pt x="346" y="400"/>
                      </a:lnTo>
                      <a:lnTo>
                        <a:pt x="336" y="406"/>
                      </a:lnTo>
                      <a:lnTo>
                        <a:pt x="326" y="408"/>
                      </a:lnTo>
                      <a:lnTo>
                        <a:pt x="314" y="410"/>
                      </a:lnTo>
                      <a:lnTo>
                        <a:pt x="314" y="410"/>
                      </a:lnTo>
                      <a:close/>
                    </a:path>
                  </a:pathLst>
                </a:custGeom>
                <a:solidFill>
                  <a:srgbClr val="FEFFFF">
                    <a:alpha val="76000"/>
                  </a:srgbClr>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sp>
          <p:nvSpPr>
            <p:cNvPr id="221" name="Freeform 8"/>
            <p:cNvSpPr>
              <a:spLocks noChangeAspect="1" noEditPoints="1"/>
            </p:cNvSpPr>
            <p:nvPr/>
          </p:nvSpPr>
          <p:spPr bwMode="auto">
            <a:xfrm>
              <a:off x="8267911" y="2855927"/>
              <a:ext cx="865764" cy="1172389"/>
            </a:xfrm>
            <a:custGeom>
              <a:avLst/>
              <a:gdLst>
                <a:gd name="T0" fmla="*/ 562 w 672"/>
                <a:gd name="T1" fmla="*/ 532 h 910"/>
                <a:gd name="T2" fmla="*/ 624 w 672"/>
                <a:gd name="T3" fmla="*/ 522 h 910"/>
                <a:gd name="T4" fmla="*/ 640 w 672"/>
                <a:gd name="T5" fmla="*/ 514 h 910"/>
                <a:gd name="T6" fmla="*/ 636 w 672"/>
                <a:gd name="T7" fmla="*/ 502 h 910"/>
                <a:gd name="T8" fmla="*/ 594 w 672"/>
                <a:gd name="T9" fmla="*/ 460 h 910"/>
                <a:gd name="T10" fmla="*/ 588 w 672"/>
                <a:gd name="T11" fmla="*/ 422 h 910"/>
                <a:gd name="T12" fmla="*/ 610 w 672"/>
                <a:gd name="T13" fmla="*/ 364 h 910"/>
                <a:gd name="T14" fmla="*/ 614 w 672"/>
                <a:gd name="T15" fmla="*/ 352 h 910"/>
                <a:gd name="T16" fmla="*/ 604 w 672"/>
                <a:gd name="T17" fmla="*/ 342 h 910"/>
                <a:gd name="T18" fmla="*/ 560 w 672"/>
                <a:gd name="T19" fmla="*/ 374 h 910"/>
                <a:gd name="T20" fmla="*/ 672 w 672"/>
                <a:gd name="T21" fmla="*/ 156 h 910"/>
                <a:gd name="T22" fmla="*/ 672 w 672"/>
                <a:gd name="T23" fmla="*/ 104 h 910"/>
                <a:gd name="T24" fmla="*/ 644 w 672"/>
                <a:gd name="T25" fmla="*/ 0 h 910"/>
                <a:gd name="T26" fmla="*/ 596 w 672"/>
                <a:gd name="T27" fmla="*/ 120 h 910"/>
                <a:gd name="T28" fmla="*/ 570 w 672"/>
                <a:gd name="T29" fmla="*/ 182 h 910"/>
                <a:gd name="T30" fmla="*/ 476 w 672"/>
                <a:gd name="T31" fmla="*/ 342 h 910"/>
                <a:gd name="T32" fmla="*/ 468 w 672"/>
                <a:gd name="T33" fmla="*/ 296 h 910"/>
                <a:gd name="T34" fmla="*/ 468 w 672"/>
                <a:gd name="T35" fmla="*/ 294 h 910"/>
                <a:gd name="T36" fmla="*/ 468 w 672"/>
                <a:gd name="T37" fmla="*/ 290 h 910"/>
                <a:gd name="T38" fmla="*/ 464 w 672"/>
                <a:gd name="T39" fmla="*/ 288 h 910"/>
                <a:gd name="T40" fmla="*/ 460 w 672"/>
                <a:gd name="T41" fmla="*/ 288 h 910"/>
                <a:gd name="T42" fmla="*/ 450 w 672"/>
                <a:gd name="T43" fmla="*/ 288 h 910"/>
                <a:gd name="T44" fmla="*/ 444 w 672"/>
                <a:gd name="T45" fmla="*/ 300 h 910"/>
                <a:gd name="T46" fmla="*/ 450 w 672"/>
                <a:gd name="T47" fmla="*/ 346 h 910"/>
                <a:gd name="T48" fmla="*/ 320 w 672"/>
                <a:gd name="T49" fmla="*/ 90 h 910"/>
                <a:gd name="T50" fmla="*/ 276 w 672"/>
                <a:gd name="T51" fmla="*/ 70 h 910"/>
                <a:gd name="T52" fmla="*/ 168 w 672"/>
                <a:gd name="T53" fmla="*/ 88 h 910"/>
                <a:gd name="T54" fmla="*/ 246 w 672"/>
                <a:gd name="T55" fmla="*/ 188 h 910"/>
                <a:gd name="T56" fmla="*/ 288 w 672"/>
                <a:gd name="T57" fmla="*/ 240 h 910"/>
                <a:gd name="T58" fmla="*/ 380 w 672"/>
                <a:gd name="T59" fmla="*/ 404 h 910"/>
                <a:gd name="T60" fmla="*/ 328 w 672"/>
                <a:gd name="T61" fmla="*/ 388 h 910"/>
                <a:gd name="T62" fmla="*/ 322 w 672"/>
                <a:gd name="T63" fmla="*/ 398 h 910"/>
                <a:gd name="T64" fmla="*/ 372 w 672"/>
                <a:gd name="T65" fmla="*/ 426 h 910"/>
                <a:gd name="T66" fmla="*/ 188 w 672"/>
                <a:gd name="T67" fmla="*/ 482 h 910"/>
                <a:gd name="T68" fmla="*/ 122 w 672"/>
                <a:gd name="T69" fmla="*/ 494 h 910"/>
                <a:gd name="T70" fmla="*/ 0 w 672"/>
                <a:gd name="T71" fmla="*/ 516 h 910"/>
                <a:gd name="T72" fmla="*/ 54 w 672"/>
                <a:gd name="T73" fmla="*/ 594 h 910"/>
                <a:gd name="T74" fmla="*/ 100 w 672"/>
                <a:gd name="T75" fmla="*/ 610 h 910"/>
                <a:gd name="T76" fmla="*/ 374 w 672"/>
                <a:gd name="T77" fmla="*/ 490 h 910"/>
                <a:gd name="T78" fmla="*/ 352 w 672"/>
                <a:gd name="T79" fmla="*/ 544 h 910"/>
                <a:gd name="T80" fmla="*/ 350 w 672"/>
                <a:gd name="T81" fmla="*/ 562 h 910"/>
                <a:gd name="T82" fmla="*/ 362 w 672"/>
                <a:gd name="T83" fmla="*/ 566 h 910"/>
                <a:gd name="T84" fmla="*/ 420 w 672"/>
                <a:gd name="T85" fmla="*/ 548 h 910"/>
                <a:gd name="T86" fmla="*/ 346 w 672"/>
                <a:gd name="T87" fmla="*/ 752 h 910"/>
                <a:gd name="T88" fmla="*/ 324 w 672"/>
                <a:gd name="T89" fmla="*/ 812 h 910"/>
                <a:gd name="T90" fmla="*/ 352 w 672"/>
                <a:gd name="T91" fmla="*/ 820 h 910"/>
                <a:gd name="T92" fmla="*/ 376 w 672"/>
                <a:gd name="T93" fmla="*/ 760 h 910"/>
                <a:gd name="T94" fmla="*/ 456 w 672"/>
                <a:gd name="T95" fmla="*/ 564 h 910"/>
                <a:gd name="T96" fmla="*/ 494 w 672"/>
                <a:gd name="T97" fmla="*/ 612 h 910"/>
                <a:gd name="T98" fmla="*/ 498 w 672"/>
                <a:gd name="T99" fmla="*/ 620 h 910"/>
                <a:gd name="T100" fmla="*/ 514 w 672"/>
                <a:gd name="T101" fmla="*/ 620 h 910"/>
                <a:gd name="T102" fmla="*/ 512 w 672"/>
                <a:gd name="T103" fmla="*/ 562 h 910"/>
                <a:gd name="T104" fmla="*/ 638 w 672"/>
                <a:gd name="T105" fmla="*/ 822 h 910"/>
                <a:gd name="T106" fmla="*/ 672 w 672"/>
                <a:gd name="T107" fmla="*/ 672 h 910"/>
                <a:gd name="T108" fmla="*/ 504 w 672"/>
                <a:gd name="T109" fmla="*/ 532 h 910"/>
                <a:gd name="T110" fmla="*/ 442 w 672"/>
                <a:gd name="T111" fmla="*/ 526 h 910"/>
                <a:gd name="T112" fmla="*/ 410 w 672"/>
                <a:gd name="T113" fmla="*/ 492 h 910"/>
                <a:gd name="T114" fmla="*/ 404 w 672"/>
                <a:gd name="T115" fmla="*/ 430 h 910"/>
                <a:gd name="T116" fmla="*/ 430 w 672"/>
                <a:gd name="T117" fmla="*/ 392 h 910"/>
                <a:gd name="T118" fmla="*/ 490 w 672"/>
                <a:gd name="T119" fmla="*/ 374 h 910"/>
                <a:gd name="T120" fmla="*/ 544 w 672"/>
                <a:gd name="T121" fmla="*/ 404 h 910"/>
                <a:gd name="T122" fmla="*/ 562 w 672"/>
                <a:gd name="T123" fmla="*/ 448 h 910"/>
                <a:gd name="T124" fmla="*/ 544 w 672"/>
                <a:gd name="T125" fmla="*/ 506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2" h="910">
                  <a:moveTo>
                    <a:pt x="672" y="672"/>
                  </a:moveTo>
                  <a:lnTo>
                    <a:pt x="670" y="672"/>
                  </a:lnTo>
                  <a:lnTo>
                    <a:pt x="562" y="532"/>
                  </a:lnTo>
                  <a:lnTo>
                    <a:pt x="562" y="532"/>
                  </a:lnTo>
                  <a:lnTo>
                    <a:pt x="572" y="520"/>
                  </a:lnTo>
                  <a:lnTo>
                    <a:pt x="582" y="506"/>
                  </a:lnTo>
                  <a:lnTo>
                    <a:pt x="624" y="522"/>
                  </a:lnTo>
                  <a:lnTo>
                    <a:pt x="624" y="522"/>
                  </a:lnTo>
                  <a:lnTo>
                    <a:pt x="630" y="522"/>
                  </a:lnTo>
                  <a:lnTo>
                    <a:pt x="636" y="520"/>
                  </a:lnTo>
                  <a:lnTo>
                    <a:pt x="636" y="520"/>
                  </a:lnTo>
                  <a:lnTo>
                    <a:pt x="640" y="514"/>
                  </a:lnTo>
                  <a:lnTo>
                    <a:pt x="640" y="514"/>
                  </a:lnTo>
                  <a:lnTo>
                    <a:pt x="640" y="510"/>
                  </a:lnTo>
                  <a:lnTo>
                    <a:pt x="640" y="504"/>
                  </a:lnTo>
                  <a:lnTo>
                    <a:pt x="636" y="502"/>
                  </a:lnTo>
                  <a:lnTo>
                    <a:pt x="632" y="498"/>
                  </a:lnTo>
                  <a:lnTo>
                    <a:pt x="590" y="482"/>
                  </a:lnTo>
                  <a:lnTo>
                    <a:pt x="590" y="482"/>
                  </a:lnTo>
                  <a:lnTo>
                    <a:pt x="594" y="460"/>
                  </a:lnTo>
                  <a:lnTo>
                    <a:pt x="672" y="446"/>
                  </a:lnTo>
                  <a:lnTo>
                    <a:pt x="672" y="410"/>
                  </a:lnTo>
                  <a:lnTo>
                    <a:pt x="588" y="422"/>
                  </a:lnTo>
                  <a:lnTo>
                    <a:pt x="588" y="422"/>
                  </a:lnTo>
                  <a:lnTo>
                    <a:pt x="582" y="406"/>
                  </a:lnTo>
                  <a:lnTo>
                    <a:pt x="576" y="392"/>
                  </a:lnTo>
                  <a:lnTo>
                    <a:pt x="610" y="364"/>
                  </a:lnTo>
                  <a:lnTo>
                    <a:pt x="610" y="364"/>
                  </a:lnTo>
                  <a:lnTo>
                    <a:pt x="614" y="360"/>
                  </a:lnTo>
                  <a:lnTo>
                    <a:pt x="614" y="356"/>
                  </a:lnTo>
                  <a:lnTo>
                    <a:pt x="614" y="356"/>
                  </a:lnTo>
                  <a:lnTo>
                    <a:pt x="614" y="352"/>
                  </a:lnTo>
                  <a:lnTo>
                    <a:pt x="612" y="348"/>
                  </a:lnTo>
                  <a:lnTo>
                    <a:pt x="612" y="348"/>
                  </a:lnTo>
                  <a:lnTo>
                    <a:pt x="608" y="344"/>
                  </a:lnTo>
                  <a:lnTo>
                    <a:pt x="604" y="342"/>
                  </a:lnTo>
                  <a:lnTo>
                    <a:pt x="600" y="344"/>
                  </a:lnTo>
                  <a:lnTo>
                    <a:pt x="594" y="346"/>
                  </a:lnTo>
                  <a:lnTo>
                    <a:pt x="560" y="374"/>
                  </a:lnTo>
                  <a:lnTo>
                    <a:pt x="560" y="374"/>
                  </a:lnTo>
                  <a:lnTo>
                    <a:pt x="550" y="366"/>
                  </a:lnTo>
                  <a:lnTo>
                    <a:pt x="540" y="358"/>
                  </a:lnTo>
                  <a:lnTo>
                    <a:pt x="602" y="190"/>
                  </a:lnTo>
                  <a:lnTo>
                    <a:pt x="672" y="156"/>
                  </a:lnTo>
                  <a:lnTo>
                    <a:pt x="672" y="134"/>
                  </a:lnTo>
                  <a:lnTo>
                    <a:pt x="612" y="160"/>
                  </a:lnTo>
                  <a:lnTo>
                    <a:pt x="624" y="128"/>
                  </a:lnTo>
                  <a:lnTo>
                    <a:pt x="672" y="104"/>
                  </a:lnTo>
                  <a:lnTo>
                    <a:pt x="672" y="84"/>
                  </a:lnTo>
                  <a:lnTo>
                    <a:pt x="634" y="100"/>
                  </a:lnTo>
                  <a:lnTo>
                    <a:pt x="666" y="10"/>
                  </a:lnTo>
                  <a:lnTo>
                    <a:pt x="644" y="0"/>
                  </a:lnTo>
                  <a:lnTo>
                    <a:pt x="606" y="92"/>
                  </a:lnTo>
                  <a:lnTo>
                    <a:pt x="572" y="18"/>
                  </a:lnTo>
                  <a:lnTo>
                    <a:pt x="556" y="26"/>
                  </a:lnTo>
                  <a:lnTo>
                    <a:pt x="596" y="120"/>
                  </a:lnTo>
                  <a:lnTo>
                    <a:pt x="582" y="152"/>
                  </a:lnTo>
                  <a:lnTo>
                    <a:pt x="536" y="52"/>
                  </a:lnTo>
                  <a:lnTo>
                    <a:pt x="518" y="58"/>
                  </a:lnTo>
                  <a:lnTo>
                    <a:pt x="570" y="182"/>
                  </a:lnTo>
                  <a:lnTo>
                    <a:pt x="504" y="344"/>
                  </a:lnTo>
                  <a:lnTo>
                    <a:pt x="504" y="344"/>
                  </a:lnTo>
                  <a:lnTo>
                    <a:pt x="490" y="342"/>
                  </a:lnTo>
                  <a:lnTo>
                    <a:pt x="476" y="342"/>
                  </a:lnTo>
                  <a:lnTo>
                    <a:pt x="468" y="298"/>
                  </a:lnTo>
                  <a:lnTo>
                    <a:pt x="468" y="298"/>
                  </a:lnTo>
                  <a:lnTo>
                    <a:pt x="468" y="296"/>
                  </a:lnTo>
                  <a:lnTo>
                    <a:pt x="468" y="296"/>
                  </a:lnTo>
                  <a:lnTo>
                    <a:pt x="468" y="294"/>
                  </a:lnTo>
                  <a:lnTo>
                    <a:pt x="468" y="294"/>
                  </a:lnTo>
                  <a:lnTo>
                    <a:pt x="468" y="294"/>
                  </a:lnTo>
                  <a:lnTo>
                    <a:pt x="468" y="294"/>
                  </a:lnTo>
                  <a:lnTo>
                    <a:pt x="470" y="290"/>
                  </a:lnTo>
                  <a:lnTo>
                    <a:pt x="470" y="290"/>
                  </a:lnTo>
                  <a:lnTo>
                    <a:pt x="468" y="290"/>
                  </a:lnTo>
                  <a:lnTo>
                    <a:pt x="468" y="290"/>
                  </a:lnTo>
                  <a:lnTo>
                    <a:pt x="464" y="288"/>
                  </a:lnTo>
                  <a:lnTo>
                    <a:pt x="464" y="288"/>
                  </a:lnTo>
                  <a:lnTo>
                    <a:pt x="464" y="288"/>
                  </a:lnTo>
                  <a:lnTo>
                    <a:pt x="464" y="288"/>
                  </a:lnTo>
                  <a:lnTo>
                    <a:pt x="458" y="286"/>
                  </a:lnTo>
                  <a:lnTo>
                    <a:pt x="458" y="286"/>
                  </a:lnTo>
                  <a:lnTo>
                    <a:pt x="460" y="288"/>
                  </a:lnTo>
                  <a:lnTo>
                    <a:pt x="460" y="288"/>
                  </a:lnTo>
                  <a:lnTo>
                    <a:pt x="456" y="288"/>
                  </a:lnTo>
                  <a:lnTo>
                    <a:pt x="454" y="288"/>
                  </a:lnTo>
                  <a:lnTo>
                    <a:pt x="454" y="288"/>
                  </a:lnTo>
                  <a:lnTo>
                    <a:pt x="450" y="288"/>
                  </a:lnTo>
                  <a:lnTo>
                    <a:pt x="446" y="290"/>
                  </a:lnTo>
                  <a:lnTo>
                    <a:pt x="444" y="298"/>
                  </a:lnTo>
                  <a:lnTo>
                    <a:pt x="444" y="298"/>
                  </a:lnTo>
                  <a:lnTo>
                    <a:pt x="444" y="300"/>
                  </a:lnTo>
                  <a:lnTo>
                    <a:pt x="444" y="300"/>
                  </a:lnTo>
                  <a:lnTo>
                    <a:pt x="444" y="302"/>
                  </a:lnTo>
                  <a:lnTo>
                    <a:pt x="450" y="346"/>
                  </a:lnTo>
                  <a:lnTo>
                    <a:pt x="450" y="346"/>
                  </a:lnTo>
                  <a:lnTo>
                    <a:pt x="438" y="350"/>
                  </a:lnTo>
                  <a:lnTo>
                    <a:pt x="426" y="356"/>
                  </a:lnTo>
                  <a:lnTo>
                    <a:pt x="310" y="216"/>
                  </a:lnTo>
                  <a:lnTo>
                    <a:pt x="320" y="90"/>
                  </a:lnTo>
                  <a:lnTo>
                    <a:pt x="302" y="88"/>
                  </a:lnTo>
                  <a:lnTo>
                    <a:pt x="288" y="192"/>
                  </a:lnTo>
                  <a:lnTo>
                    <a:pt x="266" y="166"/>
                  </a:lnTo>
                  <a:lnTo>
                    <a:pt x="276" y="70"/>
                  </a:lnTo>
                  <a:lnTo>
                    <a:pt x="258" y="68"/>
                  </a:lnTo>
                  <a:lnTo>
                    <a:pt x="248" y="144"/>
                  </a:lnTo>
                  <a:lnTo>
                    <a:pt x="188" y="72"/>
                  </a:lnTo>
                  <a:lnTo>
                    <a:pt x="168" y="88"/>
                  </a:lnTo>
                  <a:lnTo>
                    <a:pt x="228" y="164"/>
                  </a:lnTo>
                  <a:lnTo>
                    <a:pt x="148" y="158"/>
                  </a:lnTo>
                  <a:lnTo>
                    <a:pt x="146" y="174"/>
                  </a:lnTo>
                  <a:lnTo>
                    <a:pt x="246" y="188"/>
                  </a:lnTo>
                  <a:lnTo>
                    <a:pt x="268" y="214"/>
                  </a:lnTo>
                  <a:lnTo>
                    <a:pt x="156" y="204"/>
                  </a:lnTo>
                  <a:lnTo>
                    <a:pt x="154" y="222"/>
                  </a:lnTo>
                  <a:lnTo>
                    <a:pt x="288" y="240"/>
                  </a:lnTo>
                  <a:lnTo>
                    <a:pt x="396" y="380"/>
                  </a:lnTo>
                  <a:lnTo>
                    <a:pt x="396" y="380"/>
                  </a:lnTo>
                  <a:lnTo>
                    <a:pt x="388" y="392"/>
                  </a:lnTo>
                  <a:lnTo>
                    <a:pt x="380" y="404"/>
                  </a:lnTo>
                  <a:lnTo>
                    <a:pt x="338" y="386"/>
                  </a:lnTo>
                  <a:lnTo>
                    <a:pt x="338" y="386"/>
                  </a:lnTo>
                  <a:lnTo>
                    <a:pt x="334" y="386"/>
                  </a:lnTo>
                  <a:lnTo>
                    <a:pt x="328" y="388"/>
                  </a:lnTo>
                  <a:lnTo>
                    <a:pt x="326" y="390"/>
                  </a:lnTo>
                  <a:lnTo>
                    <a:pt x="322" y="394"/>
                  </a:lnTo>
                  <a:lnTo>
                    <a:pt x="322" y="394"/>
                  </a:lnTo>
                  <a:lnTo>
                    <a:pt x="322" y="398"/>
                  </a:lnTo>
                  <a:lnTo>
                    <a:pt x="322" y="404"/>
                  </a:lnTo>
                  <a:lnTo>
                    <a:pt x="326" y="408"/>
                  </a:lnTo>
                  <a:lnTo>
                    <a:pt x="330" y="410"/>
                  </a:lnTo>
                  <a:lnTo>
                    <a:pt x="372" y="426"/>
                  </a:lnTo>
                  <a:lnTo>
                    <a:pt x="372" y="426"/>
                  </a:lnTo>
                  <a:lnTo>
                    <a:pt x="370" y="438"/>
                  </a:lnTo>
                  <a:lnTo>
                    <a:pt x="368" y="450"/>
                  </a:lnTo>
                  <a:lnTo>
                    <a:pt x="188" y="482"/>
                  </a:lnTo>
                  <a:lnTo>
                    <a:pt x="82" y="410"/>
                  </a:lnTo>
                  <a:lnTo>
                    <a:pt x="72" y="424"/>
                  </a:lnTo>
                  <a:lnTo>
                    <a:pt x="156" y="488"/>
                  </a:lnTo>
                  <a:lnTo>
                    <a:pt x="122" y="494"/>
                  </a:lnTo>
                  <a:lnTo>
                    <a:pt x="44" y="440"/>
                  </a:lnTo>
                  <a:lnTo>
                    <a:pt x="32" y="454"/>
                  </a:lnTo>
                  <a:lnTo>
                    <a:pt x="92" y="500"/>
                  </a:lnTo>
                  <a:lnTo>
                    <a:pt x="0" y="516"/>
                  </a:lnTo>
                  <a:lnTo>
                    <a:pt x="0" y="528"/>
                  </a:lnTo>
                  <a:lnTo>
                    <a:pt x="2" y="540"/>
                  </a:lnTo>
                  <a:lnTo>
                    <a:pt x="100" y="528"/>
                  </a:lnTo>
                  <a:lnTo>
                    <a:pt x="54" y="594"/>
                  </a:lnTo>
                  <a:lnTo>
                    <a:pt x="68" y="604"/>
                  </a:lnTo>
                  <a:lnTo>
                    <a:pt x="130" y="524"/>
                  </a:lnTo>
                  <a:lnTo>
                    <a:pt x="164" y="518"/>
                  </a:lnTo>
                  <a:lnTo>
                    <a:pt x="100" y="610"/>
                  </a:lnTo>
                  <a:lnTo>
                    <a:pt x="116" y="620"/>
                  </a:lnTo>
                  <a:lnTo>
                    <a:pt x="196" y="514"/>
                  </a:lnTo>
                  <a:lnTo>
                    <a:pt x="374" y="490"/>
                  </a:lnTo>
                  <a:lnTo>
                    <a:pt x="374" y="490"/>
                  </a:lnTo>
                  <a:lnTo>
                    <a:pt x="380" y="502"/>
                  </a:lnTo>
                  <a:lnTo>
                    <a:pt x="386" y="516"/>
                  </a:lnTo>
                  <a:lnTo>
                    <a:pt x="352" y="544"/>
                  </a:lnTo>
                  <a:lnTo>
                    <a:pt x="352" y="544"/>
                  </a:lnTo>
                  <a:lnTo>
                    <a:pt x="348" y="548"/>
                  </a:lnTo>
                  <a:lnTo>
                    <a:pt x="346" y="552"/>
                  </a:lnTo>
                  <a:lnTo>
                    <a:pt x="348" y="558"/>
                  </a:lnTo>
                  <a:lnTo>
                    <a:pt x="350" y="562"/>
                  </a:lnTo>
                  <a:lnTo>
                    <a:pt x="350" y="562"/>
                  </a:lnTo>
                  <a:lnTo>
                    <a:pt x="354" y="564"/>
                  </a:lnTo>
                  <a:lnTo>
                    <a:pt x="358" y="566"/>
                  </a:lnTo>
                  <a:lnTo>
                    <a:pt x="362" y="566"/>
                  </a:lnTo>
                  <a:lnTo>
                    <a:pt x="366" y="564"/>
                  </a:lnTo>
                  <a:lnTo>
                    <a:pt x="402" y="534"/>
                  </a:lnTo>
                  <a:lnTo>
                    <a:pt x="402" y="534"/>
                  </a:lnTo>
                  <a:lnTo>
                    <a:pt x="420" y="548"/>
                  </a:lnTo>
                  <a:lnTo>
                    <a:pt x="356" y="722"/>
                  </a:lnTo>
                  <a:lnTo>
                    <a:pt x="240" y="776"/>
                  </a:lnTo>
                  <a:lnTo>
                    <a:pt x="248" y="794"/>
                  </a:lnTo>
                  <a:lnTo>
                    <a:pt x="346" y="752"/>
                  </a:lnTo>
                  <a:lnTo>
                    <a:pt x="334" y="784"/>
                  </a:lnTo>
                  <a:lnTo>
                    <a:pt x="246" y="826"/>
                  </a:lnTo>
                  <a:lnTo>
                    <a:pt x="254" y="842"/>
                  </a:lnTo>
                  <a:lnTo>
                    <a:pt x="324" y="812"/>
                  </a:lnTo>
                  <a:lnTo>
                    <a:pt x="292" y="902"/>
                  </a:lnTo>
                  <a:lnTo>
                    <a:pt x="310" y="910"/>
                  </a:lnTo>
                  <a:lnTo>
                    <a:pt x="314" y="910"/>
                  </a:lnTo>
                  <a:lnTo>
                    <a:pt x="352" y="820"/>
                  </a:lnTo>
                  <a:lnTo>
                    <a:pt x="386" y="892"/>
                  </a:lnTo>
                  <a:lnTo>
                    <a:pt x="402" y="886"/>
                  </a:lnTo>
                  <a:lnTo>
                    <a:pt x="364" y="792"/>
                  </a:lnTo>
                  <a:lnTo>
                    <a:pt x="376" y="760"/>
                  </a:lnTo>
                  <a:lnTo>
                    <a:pt x="422" y="860"/>
                  </a:lnTo>
                  <a:lnTo>
                    <a:pt x="440" y="852"/>
                  </a:lnTo>
                  <a:lnTo>
                    <a:pt x="388" y="730"/>
                  </a:lnTo>
                  <a:lnTo>
                    <a:pt x="456" y="564"/>
                  </a:lnTo>
                  <a:lnTo>
                    <a:pt x="456" y="564"/>
                  </a:lnTo>
                  <a:lnTo>
                    <a:pt x="472" y="566"/>
                  </a:lnTo>
                  <a:lnTo>
                    <a:pt x="486" y="566"/>
                  </a:lnTo>
                  <a:lnTo>
                    <a:pt x="494" y="612"/>
                  </a:lnTo>
                  <a:lnTo>
                    <a:pt x="494" y="612"/>
                  </a:lnTo>
                  <a:lnTo>
                    <a:pt x="496" y="616"/>
                  </a:lnTo>
                  <a:lnTo>
                    <a:pt x="498" y="620"/>
                  </a:lnTo>
                  <a:lnTo>
                    <a:pt x="498" y="620"/>
                  </a:lnTo>
                  <a:lnTo>
                    <a:pt x="504" y="622"/>
                  </a:lnTo>
                  <a:lnTo>
                    <a:pt x="508" y="622"/>
                  </a:lnTo>
                  <a:lnTo>
                    <a:pt x="508" y="622"/>
                  </a:lnTo>
                  <a:lnTo>
                    <a:pt x="514" y="620"/>
                  </a:lnTo>
                  <a:lnTo>
                    <a:pt x="514" y="620"/>
                  </a:lnTo>
                  <a:lnTo>
                    <a:pt x="518" y="614"/>
                  </a:lnTo>
                  <a:lnTo>
                    <a:pt x="518" y="608"/>
                  </a:lnTo>
                  <a:lnTo>
                    <a:pt x="512" y="562"/>
                  </a:lnTo>
                  <a:lnTo>
                    <a:pt x="512" y="562"/>
                  </a:lnTo>
                  <a:lnTo>
                    <a:pt x="530" y="556"/>
                  </a:lnTo>
                  <a:lnTo>
                    <a:pt x="648" y="694"/>
                  </a:lnTo>
                  <a:lnTo>
                    <a:pt x="638" y="822"/>
                  </a:lnTo>
                  <a:lnTo>
                    <a:pt x="656" y="824"/>
                  </a:lnTo>
                  <a:lnTo>
                    <a:pt x="670" y="720"/>
                  </a:lnTo>
                  <a:lnTo>
                    <a:pt x="672" y="722"/>
                  </a:lnTo>
                  <a:lnTo>
                    <a:pt x="672" y="672"/>
                  </a:lnTo>
                  <a:close/>
                  <a:moveTo>
                    <a:pt x="532" y="518"/>
                  </a:moveTo>
                  <a:lnTo>
                    <a:pt x="532" y="518"/>
                  </a:lnTo>
                  <a:lnTo>
                    <a:pt x="518" y="526"/>
                  </a:lnTo>
                  <a:lnTo>
                    <a:pt x="504" y="532"/>
                  </a:lnTo>
                  <a:lnTo>
                    <a:pt x="488" y="534"/>
                  </a:lnTo>
                  <a:lnTo>
                    <a:pt x="472" y="534"/>
                  </a:lnTo>
                  <a:lnTo>
                    <a:pt x="458" y="532"/>
                  </a:lnTo>
                  <a:lnTo>
                    <a:pt x="442" y="526"/>
                  </a:lnTo>
                  <a:lnTo>
                    <a:pt x="430" y="516"/>
                  </a:lnTo>
                  <a:lnTo>
                    <a:pt x="418" y="504"/>
                  </a:lnTo>
                  <a:lnTo>
                    <a:pt x="418" y="504"/>
                  </a:lnTo>
                  <a:lnTo>
                    <a:pt x="410" y="492"/>
                  </a:lnTo>
                  <a:lnTo>
                    <a:pt x="404" y="476"/>
                  </a:lnTo>
                  <a:lnTo>
                    <a:pt x="400" y="462"/>
                  </a:lnTo>
                  <a:lnTo>
                    <a:pt x="400" y="446"/>
                  </a:lnTo>
                  <a:lnTo>
                    <a:pt x="404" y="430"/>
                  </a:lnTo>
                  <a:lnTo>
                    <a:pt x="410" y="416"/>
                  </a:lnTo>
                  <a:lnTo>
                    <a:pt x="418" y="402"/>
                  </a:lnTo>
                  <a:lnTo>
                    <a:pt x="430" y="392"/>
                  </a:lnTo>
                  <a:lnTo>
                    <a:pt x="430" y="392"/>
                  </a:lnTo>
                  <a:lnTo>
                    <a:pt x="444" y="382"/>
                  </a:lnTo>
                  <a:lnTo>
                    <a:pt x="458" y="376"/>
                  </a:lnTo>
                  <a:lnTo>
                    <a:pt x="474" y="374"/>
                  </a:lnTo>
                  <a:lnTo>
                    <a:pt x="490" y="374"/>
                  </a:lnTo>
                  <a:lnTo>
                    <a:pt x="504" y="378"/>
                  </a:lnTo>
                  <a:lnTo>
                    <a:pt x="520" y="384"/>
                  </a:lnTo>
                  <a:lnTo>
                    <a:pt x="532" y="392"/>
                  </a:lnTo>
                  <a:lnTo>
                    <a:pt x="544" y="404"/>
                  </a:lnTo>
                  <a:lnTo>
                    <a:pt x="544" y="404"/>
                  </a:lnTo>
                  <a:lnTo>
                    <a:pt x="552" y="418"/>
                  </a:lnTo>
                  <a:lnTo>
                    <a:pt x="558" y="432"/>
                  </a:lnTo>
                  <a:lnTo>
                    <a:pt x="562" y="448"/>
                  </a:lnTo>
                  <a:lnTo>
                    <a:pt x="562" y="462"/>
                  </a:lnTo>
                  <a:lnTo>
                    <a:pt x="558" y="478"/>
                  </a:lnTo>
                  <a:lnTo>
                    <a:pt x="552" y="492"/>
                  </a:lnTo>
                  <a:lnTo>
                    <a:pt x="544" y="506"/>
                  </a:lnTo>
                  <a:lnTo>
                    <a:pt x="532" y="518"/>
                  </a:lnTo>
                  <a:lnTo>
                    <a:pt x="532" y="518"/>
                  </a:lnTo>
                  <a:close/>
                </a:path>
              </a:pathLst>
            </a:custGeom>
            <a:solidFill>
              <a:srgbClr val="FEFFFF">
                <a:alpha val="4000"/>
              </a:srgbClr>
            </a:solidFill>
            <a:ln>
              <a:solidFill>
                <a:srgbClr val="FEFFFF">
                  <a:alpha val="8000"/>
                </a:srgbClr>
              </a:solidFill>
            </a:ln>
            <a:effectLst>
              <a:glow rad="88900">
                <a:srgbClr val="FEFFFF">
                  <a:alpha val="10000"/>
                </a:srgbClr>
              </a:glow>
              <a:softEdge rad="12700"/>
            </a:effectLst>
          </p:spPr>
          <p:txBody>
            <a:bodyPr vert="horz" wrap="square" lIns="91440" tIns="45720" rIns="91440" bIns="45720" numCol="1" anchor="t" anchorCtr="0" compatLnSpc="1"/>
            <a:lstStyle/>
            <a:p>
              <a:pPr marL="0" algn="l" defTabSz="457200" rtl="0" eaLnBrk="1" latinLnBrk="0" hangingPunct="1"/>
              <a:endParaRPr lang="en-US" sz="1800" kern="1200">
                <a:solidFill>
                  <a:schemeClr val="tx1"/>
                </a:solidFill>
                <a:latin typeface="+mn-lt"/>
                <a:ea typeface="+mn-ea"/>
                <a:cs typeface="+mn-cs"/>
              </a:endParaRPr>
            </a:p>
          </p:txBody>
        </p:sp>
        <p:sp>
          <p:nvSpPr>
            <p:cNvPr id="222" name="Freeform 12"/>
            <p:cNvSpPr>
              <a:spLocks noChangeAspect="1" noEditPoints="1"/>
            </p:cNvSpPr>
            <p:nvPr/>
          </p:nvSpPr>
          <p:spPr bwMode="auto">
            <a:xfrm>
              <a:off x="6558164" y="5996260"/>
              <a:ext cx="1289035" cy="867126"/>
            </a:xfrm>
            <a:custGeom>
              <a:avLst/>
              <a:gdLst>
                <a:gd name="T0" fmla="*/ 1036 w 1106"/>
                <a:gd name="T1" fmla="*/ 350 h 744"/>
                <a:gd name="T2" fmla="*/ 772 w 1106"/>
                <a:gd name="T3" fmla="*/ 472 h 744"/>
                <a:gd name="T4" fmla="*/ 736 w 1106"/>
                <a:gd name="T5" fmla="*/ 478 h 744"/>
                <a:gd name="T6" fmla="*/ 660 w 1106"/>
                <a:gd name="T7" fmla="*/ 472 h 744"/>
                <a:gd name="T8" fmla="*/ 638 w 1106"/>
                <a:gd name="T9" fmla="*/ 446 h 744"/>
                <a:gd name="T10" fmla="*/ 604 w 1106"/>
                <a:gd name="T11" fmla="*/ 424 h 744"/>
                <a:gd name="T12" fmla="*/ 848 w 1106"/>
                <a:gd name="T13" fmla="*/ 226 h 744"/>
                <a:gd name="T14" fmla="*/ 792 w 1106"/>
                <a:gd name="T15" fmla="*/ 92 h 744"/>
                <a:gd name="T16" fmla="*/ 738 w 1106"/>
                <a:gd name="T17" fmla="*/ 8 h 744"/>
                <a:gd name="T18" fmla="*/ 630 w 1106"/>
                <a:gd name="T19" fmla="*/ 26 h 744"/>
                <a:gd name="T20" fmla="*/ 604 w 1106"/>
                <a:gd name="T21" fmla="*/ 316 h 744"/>
                <a:gd name="T22" fmla="*/ 592 w 1106"/>
                <a:gd name="T23" fmla="*/ 350 h 744"/>
                <a:gd name="T24" fmla="*/ 544 w 1106"/>
                <a:gd name="T25" fmla="*/ 410 h 744"/>
                <a:gd name="T26" fmla="*/ 474 w 1106"/>
                <a:gd name="T27" fmla="*/ 432 h 744"/>
                <a:gd name="T28" fmla="*/ 430 w 1106"/>
                <a:gd name="T29" fmla="*/ 126 h 744"/>
                <a:gd name="T30" fmla="*/ 284 w 1106"/>
                <a:gd name="T31" fmla="*/ 108 h 744"/>
                <a:gd name="T32" fmla="*/ 182 w 1106"/>
                <a:gd name="T33" fmla="*/ 110 h 744"/>
                <a:gd name="T34" fmla="*/ 146 w 1106"/>
                <a:gd name="T35" fmla="*/ 214 h 744"/>
                <a:gd name="T36" fmla="*/ 384 w 1106"/>
                <a:gd name="T37" fmla="*/ 384 h 744"/>
                <a:gd name="T38" fmla="*/ 408 w 1106"/>
                <a:gd name="T39" fmla="*/ 412 h 744"/>
                <a:gd name="T40" fmla="*/ 438 w 1106"/>
                <a:gd name="T41" fmla="*/ 468 h 744"/>
                <a:gd name="T42" fmla="*/ 420 w 1106"/>
                <a:gd name="T43" fmla="*/ 504 h 744"/>
                <a:gd name="T44" fmla="*/ 414 w 1106"/>
                <a:gd name="T45" fmla="*/ 542 h 744"/>
                <a:gd name="T46" fmla="*/ 142 w 1106"/>
                <a:gd name="T47" fmla="*/ 426 h 744"/>
                <a:gd name="T48" fmla="*/ 136 w 1106"/>
                <a:gd name="T49" fmla="*/ 616 h 744"/>
                <a:gd name="T50" fmla="*/ 114 w 1106"/>
                <a:gd name="T51" fmla="*/ 620 h 744"/>
                <a:gd name="T52" fmla="*/ 2 w 1106"/>
                <a:gd name="T53" fmla="*/ 664 h 744"/>
                <a:gd name="T54" fmla="*/ 80 w 1106"/>
                <a:gd name="T55" fmla="*/ 736 h 744"/>
                <a:gd name="T56" fmla="*/ 246 w 1106"/>
                <a:gd name="T57" fmla="*/ 744 h 744"/>
                <a:gd name="T58" fmla="*/ 422 w 1106"/>
                <a:gd name="T59" fmla="*/ 592 h 744"/>
                <a:gd name="T60" fmla="*/ 446 w 1106"/>
                <a:gd name="T61" fmla="*/ 632 h 744"/>
                <a:gd name="T62" fmla="*/ 470 w 1106"/>
                <a:gd name="T63" fmla="*/ 652 h 744"/>
                <a:gd name="T64" fmla="*/ 480 w 1106"/>
                <a:gd name="T65" fmla="*/ 720 h 744"/>
                <a:gd name="T66" fmla="*/ 514 w 1106"/>
                <a:gd name="T67" fmla="*/ 728 h 744"/>
                <a:gd name="T68" fmla="*/ 546 w 1106"/>
                <a:gd name="T69" fmla="*/ 678 h 744"/>
                <a:gd name="T70" fmla="*/ 584 w 1106"/>
                <a:gd name="T71" fmla="*/ 672 h 744"/>
                <a:gd name="T72" fmla="*/ 620 w 1106"/>
                <a:gd name="T73" fmla="*/ 656 h 744"/>
                <a:gd name="T74" fmla="*/ 670 w 1106"/>
                <a:gd name="T75" fmla="*/ 744 h 744"/>
                <a:gd name="T76" fmla="*/ 720 w 1106"/>
                <a:gd name="T77" fmla="*/ 744 h 744"/>
                <a:gd name="T78" fmla="*/ 934 w 1106"/>
                <a:gd name="T79" fmla="*/ 706 h 744"/>
                <a:gd name="T80" fmla="*/ 656 w 1106"/>
                <a:gd name="T81" fmla="*/ 620 h 744"/>
                <a:gd name="T82" fmla="*/ 676 w 1106"/>
                <a:gd name="T83" fmla="*/ 574 h 744"/>
                <a:gd name="T84" fmla="*/ 746 w 1106"/>
                <a:gd name="T85" fmla="*/ 512 h 744"/>
                <a:gd name="T86" fmla="*/ 778 w 1106"/>
                <a:gd name="T87" fmla="*/ 504 h 744"/>
                <a:gd name="T88" fmla="*/ 1068 w 1106"/>
                <a:gd name="T89" fmla="*/ 512 h 744"/>
                <a:gd name="T90" fmla="*/ 1102 w 1106"/>
                <a:gd name="T91" fmla="*/ 414 h 744"/>
                <a:gd name="T92" fmla="*/ 592 w 1106"/>
                <a:gd name="T93" fmla="*/ 626 h 744"/>
                <a:gd name="T94" fmla="*/ 540 w 1106"/>
                <a:gd name="T95" fmla="*/ 638 h 744"/>
                <a:gd name="T96" fmla="*/ 490 w 1106"/>
                <a:gd name="T97" fmla="*/ 618 h 744"/>
                <a:gd name="T98" fmla="*/ 466 w 1106"/>
                <a:gd name="T99" fmla="*/ 590 h 744"/>
                <a:gd name="T100" fmla="*/ 454 w 1106"/>
                <a:gd name="T101" fmla="*/ 538 h 744"/>
                <a:gd name="T102" fmla="*/ 472 w 1106"/>
                <a:gd name="T103" fmla="*/ 488 h 744"/>
                <a:gd name="T104" fmla="*/ 502 w 1106"/>
                <a:gd name="T105" fmla="*/ 462 h 744"/>
                <a:gd name="T106" fmla="*/ 554 w 1106"/>
                <a:gd name="T107" fmla="*/ 452 h 744"/>
                <a:gd name="T108" fmla="*/ 604 w 1106"/>
                <a:gd name="T109" fmla="*/ 470 h 744"/>
                <a:gd name="T110" fmla="*/ 628 w 1106"/>
                <a:gd name="T111" fmla="*/ 498 h 744"/>
                <a:gd name="T112" fmla="*/ 640 w 1106"/>
                <a:gd name="T113" fmla="*/ 550 h 744"/>
                <a:gd name="T114" fmla="*/ 622 w 1106"/>
                <a:gd name="T115" fmla="*/ 600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6" h="744">
                  <a:moveTo>
                    <a:pt x="1102" y="414"/>
                  </a:moveTo>
                  <a:lnTo>
                    <a:pt x="982" y="434"/>
                  </a:lnTo>
                  <a:lnTo>
                    <a:pt x="1036" y="350"/>
                  </a:lnTo>
                  <a:lnTo>
                    <a:pt x="1026" y="344"/>
                  </a:lnTo>
                  <a:lnTo>
                    <a:pt x="958" y="440"/>
                  </a:lnTo>
                  <a:lnTo>
                    <a:pt x="772" y="472"/>
                  </a:lnTo>
                  <a:lnTo>
                    <a:pt x="886" y="292"/>
                  </a:lnTo>
                  <a:lnTo>
                    <a:pt x="874" y="284"/>
                  </a:lnTo>
                  <a:lnTo>
                    <a:pt x="736" y="478"/>
                  </a:lnTo>
                  <a:lnTo>
                    <a:pt x="668" y="490"/>
                  </a:lnTo>
                  <a:lnTo>
                    <a:pt x="668" y="490"/>
                  </a:lnTo>
                  <a:lnTo>
                    <a:pt x="660" y="472"/>
                  </a:lnTo>
                  <a:lnTo>
                    <a:pt x="648" y="456"/>
                  </a:lnTo>
                  <a:lnTo>
                    <a:pt x="648" y="456"/>
                  </a:lnTo>
                  <a:lnTo>
                    <a:pt x="638" y="446"/>
                  </a:lnTo>
                  <a:lnTo>
                    <a:pt x="628" y="438"/>
                  </a:lnTo>
                  <a:lnTo>
                    <a:pt x="616" y="430"/>
                  </a:lnTo>
                  <a:lnTo>
                    <a:pt x="604" y="424"/>
                  </a:lnTo>
                  <a:lnTo>
                    <a:pt x="626" y="358"/>
                  </a:lnTo>
                  <a:lnTo>
                    <a:pt x="856" y="240"/>
                  </a:lnTo>
                  <a:lnTo>
                    <a:pt x="848" y="226"/>
                  </a:lnTo>
                  <a:lnTo>
                    <a:pt x="636" y="326"/>
                  </a:lnTo>
                  <a:lnTo>
                    <a:pt x="694" y="142"/>
                  </a:lnTo>
                  <a:lnTo>
                    <a:pt x="792" y="92"/>
                  </a:lnTo>
                  <a:lnTo>
                    <a:pt x="786" y="80"/>
                  </a:lnTo>
                  <a:lnTo>
                    <a:pt x="702" y="120"/>
                  </a:lnTo>
                  <a:lnTo>
                    <a:pt x="738" y="8"/>
                  </a:lnTo>
                  <a:lnTo>
                    <a:pt x="718" y="0"/>
                  </a:lnTo>
                  <a:lnTo>
                    <a:pt x="676" y="116"/>
                  </a:lnTo>
                  <a:lnTo>
                    <a:pt x="630" y="26"/>
                  </a:lnTo>
                  <a:lnTo>
                    <a:pt x="620" y="32"/>
                  </a:lnTo>
                  <a:lnTo>
                    <a:pt x="668" y="138"/>
                  </a:lnTo>
                  <a:lnTo>
                    <a:pt x="604" y="316"/>
                  </a:lnTo>
                  <a:lnTo>
                    <a:pt x="506" y="126"/>
                  </a:lnTo>
                  <a:lnTo>
                    <a:pt x="492" y="134"/>
                  </a:lnTo>
                  <a:lnTo>
                    <a:pt x="592" y="350"/>
                  </a:lnTo>
                  <a:lnTo>
                    <a:pt x="568" y="412"/>
                  </a:lnTo>
                  <a:lnTo>
                    <a:pt x="568" y="412"/>
                  </a:lnTo>
                  <a:lnTo>
                    <a:pt x="544" y="410"/>
                  </a:lnTo>
                  <a:lnTo>
                    <a:pt x="520" y="414"/>
                  </a:lnTo>
                  <a:lnTo>
                    <a:pt x="496" y="420"/>
                  </a:lnTo>
                  <a:lnTo>
                    <a:pt x="474" y="432"/>
                  </a:lnTo>
                  <a:lnTo>
                    <a:pt x="432" y="386"/>
                  </a:lnTo>
                  <a:lnTo>
                    <a:pt x="446" y="128"/>
                  </a:lnTo>
                  <a:lnTo>
                    <a:pt x="430" y="126"/>
                  </a:lnTo>
                  <a:lnTo>
                    <a:pt x="410" y="362"/>
                  </a:lnTo>
                  <a:lnTo>
                    <a:pt x="278" y="218"/>
                  </a:lnTo>
                  <a:lnTo>
                    <a:pt x="284" y="108"/>
                  </a:lnTo>
                  <a:lnTo>
                    <a:pt x="272" y="106"/>
                  </a:lnTo>
                  <a:lnTo>
                    <a:pt x="262" y="200"/>
                  </a:lnTo>
                  <a:lnTo>
                    <a:pt x="182" y="110"/>
                  </a:lnTo>
                  <a:lnTo>
                    <a:pt x="166" y="124"/>
                  </a:lnTo>
                  <a:lnTo>
                    <a:pt x="246" y="218"/>
                  </a:lnTo>
                  <a:lnTo>
                    <a:pt x="146" y="214"/>
                  </a:lnTo>
                  <a:lnTo>
                    <a:pt x="146" y="228"/>
                  </a:lnTo>
                  <a:lnTo>
                    <a:pt x="262" y="238"/>
                  </a:lnTo>
                  <a:lnTo>
                    <a:pt x="384" y="384"/>
                  </a:lnTo>
                  <a:lnTo>
                    <a:pt x="172" y="374"/>
                  </a:lnTo>
                  <a:lnTo>
                    <a:pt x="170" y="390"/>
                  </a:lnTo>
                  <a:lnTo>
                    <a:pt x="408" y="412"/>
                  </a:lnTo>
                  <a:lnTo>
                    <a:pt x="446" y="458"/>
                  </a:lnTo>
                  <a:lnTo>
                    <a:pt x="446" y="458"/>
                  </a:lnTo>
                  <a:lnTo>
                    <a:pt x="438" y="468"/>
                  </a:lnTo>
                  <a:lnTo>
                    <a:pt x="430" y="480"/>
                  </a:lnTo>
                  <a:lnTo>
                    <a:pt x="424" y="490"/>
                  </a:lnTo>
                  <a:lnTo>
                    <a:pt x="420" y="504"/>
                  </a:lnTo>
                  <a:lnTo>
                    <a:pt x="416" y="516"/>
                  </a:lnTo>
                  <a:lnTo>
                    <a:pt x="414" y="528"/>
                  </a:lnTo>
                  <a:lnTo>
                    <a:pt x="414" y="542"/>
                  </a:lnTo>
                  <a:lnTo>
                    <a:pt x="414" y="554"/>
                  </a:lnTo>
                  <a:lnTo>
                    <a:pt x="360" y="566"/>
                  </a:lnTo>
                  <a:lnTo>
                    <a:pt x="142" y="426"/>
                  </a:lnTo>
                  <a:lnTo>
                    <a:pt x="134" y="440"/>
                  </a:lnTo>
                  <a:lnTo>
                    <a:pt x="326" y="574"/>
                  </a:lnTo>
                  <a:lnTo>
                    <a:pt x="136" y="616"/>
                  </a:lnTo>
                  <a:lnTo>
                    <a:pt x="44" y="556"/>
                  </a:lnTo>
                  <a:lnTo>
                    <a:pt x="38" y="566"/>
                  </a:lnTo>
                  <a:lnTo>
                    <a:pt x="114" y="620"/>
                  </a:lnTo>
                  <a:lnTo>
                    <a:pt x="0" y="646"/>
                  </a:lnTo>
                  <a:lnTo>
                    <a:pt x="0" y="650"/>
                  </a:lnTo>
                  <a:lnTo>
                    <a:pt x="2" y="664"/>
                  </a:lnTo>
                  <a:lnTo>
                    <a:pt x="124" y="644"/>
                  </a:lnTo>
                  <a:lnTo>
                    <a:pt x="68" y="728"/>
                  </a:lnTo>
                  <a:lnTo>
                    <a:pt x="80" y="736"/>
                  </a:lnTo>
                  <a:lnTo>
                    <a:pt x="146" y="640"/>
                  </a:lnTo>
                  <a:lnTo>
                    <a:pt x="334" y="606"/>
                  </a:lnTo>
                  <a:lnTo>
                    <a:pt x="246" y="744"/>
                  </a:lnTo>
                  <a:lnTo>
                    <a:pt x="268" y="744"/>
                  </a:lnTo>
                  <a:lnTo>
                    <a:pt x="370" y="600"/>
                  </a:lnTo>
                  <a:lnTo>
                    <a:pt x="422" y="592"/>
                  </a:lnTo>
                  <a:lnTo>
                    <a:pt x="422" y="592"/>
                  </a:lnTo>
                  <a:lnTo>
                    <a:pt x="432" y="612"/>
                  </a:lnTo>
                  <a:lnTo>
                    <a:pt x="446" y="632"/>
                  </a:lnTo>
                  <a:lnTo>
                    <a:pt x="446" y="632"/>
                  </a:lnTo>
                  <a:lnTo>
                    <a:pt x="458" y="644"/>
                  </a:lnTo>
                  <a:lnTo>
                    <a:pt x="470" y="652"/>
                  </a:lnTo>
                  <a:lnTo>
                    <a:pt x="482" y="660"/>
                  </a:lnTo>
                  <a:lnTo>
                    <a:pt x="496" y="668"/>
                  </a:lnTo>
                  <a:lnTo>
                    <a:pt x="480" y="720"/>
                  </a:lnTo>
                  <a:lnTo>
                    <a:pt x="434" y="744"/>
                  </a:lnTo>
                  <a:lnTo>
                    <a:pt x="520" y="744"/>
                  </a:lnTo>
                  <a:lnTo>
                    <a:pt x="514" y="728"/>
                  </a:lnTo>
                  <a:lnTo>
                    <a:pt x="532" y="676"/>
                  </a:lnTo>
                  <a:lnTo>
                    <a:pt x="532" y="676"/>
                  </a:lnTo>
                  <a:lnTo>
                    <a:pt x="546" y="678"/>
                  </a:lnTo>
                  <a:lnTo>
                    <a:pt x="558" y="676"/>
                  </a:lnTo>
                  <a:lnTo>
                    <a:pt x="572" y="674"/>
                  </a:lnTo>
                  <a:lnTo>
                    <a:pt x="584" y="672"/>
                  </a:lnTo>
                  <a:lnTo>
                    <a:pt x="596" y="668"/>
                  </a:lnTo>
                  <a:lnTo>
                    <a:pt x="608" y="662"/>
                  </a:lnTo>
                  <a:lnTo>
                    <a:pt x="620" y="656"/>
                  </a:lnTo>
                  <a:lnTo>
                    <a:pt x="632" y="648"/>
                  </a:lnTo>
                  <a:lnTo>
                    <a:pt x="672" y="692"/>
                  </a:lnTo>
                  <a:lnTo>
                    <a:pt x="670" y="744"/>
                  </a:lnTo>
                  <a:lnTo>
                    <a:pt x="692" y="744"/>
                  </a:lnTo>
                  <a:lnTo>
                    <a:pt x="696" y="718"/>
                  </a:lnTo>
                  <a:lnTo>
                    <a:pt x="720" y="744"/>
                  </a:lnTo>
                  <a:lnTo>
                    <a:pt x="762" y="744"/>
                  </a:lnTo>
                  <a:lnTo>
                    <a:pt x="720" y="696"/>
                  </a:lnTo>
                  <a:lnTo>
                    <a:pt x="934" y="706"/>
                  </a:lnTo>
                  <a:lnTo>
                    <a:pt x="934" y="690"/>
                  </a:lnTo>
                  <a:lnTo>
                    <a:pt x="696" y="668"/>
                  </a:lnTo>
                  <a:lnTo>
                    <a:pt x="656" y="620"/>
                  </a:lnTo>
                  <a:lnTo>
                    <a:pt x="656" y="620"/>
                  </a:lnTo>
                  <a:lnTo>
                    <a:pt x="668" y="598"/>
                  </a:lnTo>
                  <a:lnTo>
                    <a:pt x="676" y="574"/>
                  </a:lnTo>
                  <a:lnTo>
                    <a:pt x="680" y="550"/>
                  </a:lnTo>
                  <a:lnTo>
                    <a:pt x="678" y="526"/>
                  </a:lnTo>
                  <a:lnTo>
                    <a:pt x="746" y="512"/>
                  </a:lnTo>
                  <a:lnTo>
                    <a:pt x="962" y="652"/>
                  </a:lnTo>
                  <a:lnTo>
                    <a:pt x="972" y="640"/>
                  </a:lnTo>
                  <a:lnTo>
                    <a:pt x="778" y="504"/>
                  </a:lnTo>
                  <a:lnTo>
                    <a:pt x="968" y="464"/>
                  </a:lnTo>
                  <a:lnTo>
                    <a:pt x="1060" y="524"/>
                  </a:lnTo>
                  <a:lnTo>
                    <a:pt x="1068" y="512"/>
                  </a:lnTo>
                  <a:lnTo>
                    <a:pt x="990" y="458"/>
                  </a:lnTo>
                  <a:lnTo>
                    <a:pt x="1106" y="434"/>
                  </a:lnTo>
                  <a:lnTo>
                    <a:pt x="1102" y="414"/>
                  </a:lnTo>
                  <a:close/>
                  <a:moveTo>
                    <a:pt x="608" y="614"/>
                  </a:moveTo>
                  <a:lnTo>
                    <a:pt x="608" y="614"/>
                  </a:lnTo>
                  <a:lnTo>
                    <a:pt x="592" y="626"/>
                  </a:lnTo>
                  <a:lnTo>
                    <a:pt x="576" y="632"/>
                  </a:lnTo>
                  <a:lnTo>
                    <a:pt x="558" y="636"/>
                  </a:lnTo>
                  <a:lnTo>
                    <a:pt x="540" y="638"/>
                  </a:lnTo>
                  <a:lnTo>
                    <a:pt x="522" y="634"/>
                  </a:lnTo>
                  <a:lnTo>
                    <a:pt x="506" y="628"/>
                  </a:lnTo>
                  <a:lnTo>
                    <a:pt x="490" y="618"/>
                  </a:lnTo>
                  <a:lnTo>
                    <a:pt x="476" y="606"/>
                  </a:lnTo>
                  <a:lnTo>
                    <a:pt x="476" y="606"/>
                  </a:lnTo>
                  <a:lnTo>
                    <a:pt x="466" y="590"/>
                  </a:lnTo>
                  <a:lnTo>
                    <a:pt x="458" y="574"/>
                  </a:lnTo>
                  <a:lnTo>
                    <a:pt x="454" y="556"/>
                  </a:lnTo>
                  <a:lnTo>
                    <a:pt x="454" y="538"/>
                  </a:lnTo>
                  <a:lnTo>
                    <a:pt x="456" y="520"/>
                  </a:lnTo>
                  <a:lnTo>
                    <a:pt x="464" y="504"/>
                  </a:lnTo>
                  <a:lnTo>
                    <a:pt x="472" y="488"/>
                  </a:lnTo>
                  <a:lnTo>
                    <a:pt x="486" y="474"/>
                  </a:lnTo>
                  <a:lnTo>
                    <a:pt x="486" y="474"/>
                  </a:lnTo>
                  <a:lnTo>
                    <a:pt x="502" y="462"/>
                  </a:lnTo>
                  <a:lnTo>
                    <a:pt x="518" y="456"/>
                  </a:lnTo>
                  <a:lnTo>
                    <a:pt x="536" y="452"/>
                  </a:lnTo>
                  <a:lnTo>
                    <a:pt x="554" y="452"/>
                  </a:lnTo>
                  <a:lnTo>
                    <a:pt x="572" y="454"/>
                  </a:lnTo>
                  <a:lnTo>
                    <a:pt x="588" y="460"/>
                  </a:lnTo>
                  <a:lnTo>
                    <a:pt x="604" y="470"/>
                  </a:lnTo>
                  <a:lnTo>
                    <a:pt x="618" y="482"/>
                  </a:lnTo>
                  <a:lnTo>
                    <a:pt x="618" y="482"/>
                  </a:lnTo>
                  <a:lnTo>
                    <a:pt x="628" y="498"/>
                  </a:lnTo>
                  <a:lnTo>
                    <a:pt x="636" y="516"/>
                  </a:lnTo>
                  <a:lnTo>
                    <a:pt x="640" y="532"/>
                  </a:lnTo>
                  <a:lnTo>
                    <a:pt x="640" y="550"/>
                  </a:lnTo>
                  <a:lnTo>
                    <a:pt x="638" y="568"/>
                  </a:lnTo>
                  <a:lnTo>
                    <a:pt x="630" y="586"/>
                  </a:lnTo>
                  <a:lnTo>
                    <a:pt x="622" y="600"/>
                  </a:lnTo>
                  <a:lnTo>
                    <a:pt x="608" y="614"/>
                  </a:lnTo>
                  <a:lnTo>
                    <a:pt x="608" y="614"/>
                  </a:lnTo>
                  <a:close/>
                </a:path>
              </a:pathLst>
            </a:custGeom>
            <a:solidFill>
              <a:srgbClr val="FEFFFF">
                <a:alpha val="4000"/>
              </a:srgbClr>
            </a:solidFill>
            <a:ln>
              <a:solidFill>
                <a:srgbClr val="FEFFFF">
                  <a:alpha val="13000"/>
                </a:srgbClr>
              </a:solidFill>
            </a:ln>
            <a:effectLst>
              <a:glow rad="101600">
                <a:srgbClr val="FEFFFF">
                  <a:alpha val="13000"/>
                </a:srgbClr>
              </a:glow>
            </a:effectLst>
          </p:spPr>
          <p:txBody>
            <a:bodyPr vert="horz" wrap="square" lIns="91440" tIns="45720" rIns="91440" bIns="45720" numCol="1" anchor="t" anchorCtr="0" compatLnSpc="1"/>
            <a:lstStyle/>
            <a:p>
              <a:endParaRPr lang="en-US"/>
            </a:p>
          </p:txBody>
        </p:sp>
        <p:sp>
          <p:nvSpPr>
            <p:cNvPr id="223" name="Freeform 16"/>
            <p:cNvSpPr>
              <a:spLocks noChangeAspect="1"/>
            </p:cNvSpPr>
            <p:nvPr/>
          </p:nvSpPr>
          <p:spPr bwMode="auto">
            <a:xfrm>
              <a:off x="8126715" y="6307559"/>
              <a:ext cx="976330" cy="550441"/>
            </a:xfrm>
            <a:custGeom>
              <a:avLst/>
              <a:gdLst>
                <a:gd name="T0" fmla="*/ 962 w 972"/>
                <a:gd name="T1" fmla="*/ 344 h 548"/>
                <a:gd name="T2" fmla="*/ 860 w 972"/>
                <a:gd name="T3" fmla="*/ 232 h 548"/>
                <a:gd name="T4" fmla="*/ 972 w 972"/>
                <a:gd name="T5" fmla="*/ 210 h 548"/>
                <a:gd name="T6" fmla="*/ 954 w 972"/>
                <a:gd name="T7" fmla="*/ 122 h 548"/>
                <a:gd name="T8" fmla="*/ 854 w 972"/>
                <a:gd name="T9" fmla="*/ 200 h 548"/>
                <a:gd name="T10" fmla="*/ 834 w 972"/>
                <a:gd name="T11" fmla="*/ 98 h 548"/>
                <a:gd name="T12" fmla="*/ 742 w 972"/>
                <a:gd name="T13" fmla="*/ 320 h 548"/>
                <a:gd name="T14" fmla="*/ 714 w 972"/>
                <a:gd name="T15" fmla="*/ 122 h 548"/>
                <a:gd name="T16" fmla="*/ 636 w 972"/>
                <a:gd name="T17" fmla="*/ 434 h 548"/>
                <a:gd name="T18" fmla="*/ 614 w 972"/>
                <a:gd name="T19" fmla="*/ 422 h 548"/>
                <a:gd name="T20" fmla="*/ 576 w 972"/>
                <a:gd name="T21" fmla="*/ 412 h 548"/>
                <a:gd name="T22" fmla="*/ 552 w 972"/>
                <a:gd name="T23" fmla="*/ 412 h 548"/>
                <a:gd name="T24" fmla="*/ 502 w 972"/>
                <a:gd name="T25" fmla="*/ 312 h 548"/>
                <a:gd name="T26" fmla="*/ 588 w 972"/>
                <a:gd name="T27" fmla="*/ 100 h 548"/>
                <a:gd name="T28" fmla="*/ 440 w 972"/>
                <a:gd name="T29" fmla="*/ 132 h 548"/>
                <a:gd name="T30" fmla="*/ 478 w 972"/>
                <a:gd name="T31" fmla="*/ 24 h 548"/>
                <a:gd name="T32" fmla="*/ 394 w 972"/>
                <a:gd name="T33" fmla="*/ 0 h 548"/>
                <a:gd name="T34" fmla="*/ 410 w 972"/>
                <a:gd name="T35" fmla="*/ 124 h 548"/>
                <a:gd name="T36" fmla="*/ 312 w 972"/>
                <a:gd name="T37" fmla="*/ 88 h 548"/>
                <a:gd name="T38" fmla="*/ 458 w 972"/>
                <a:gd name="T39" fmla="*/ 278 h 548"/>
                <a:gd name="T40" fmla="*/ 272 w 972"/>
                <a:gd name="T41" fmla="*/ 204 h 548"/>
                <a:gd name="T42" fmla="*/ 502 w 972"/>
                <a:gd name="T43" fmla="*/ 426 h 548"/>
                <a:gd name="T44" fmla="*/ 490 w 972"/>
                <a:gd name="T45" fmla="*/ 432 h 548"/>
                <a:gd name="T46" fmla="*/ 470 w 972"/>
                <a:gd name="T47" fmla="*/ 448 h 548"/>
                <a:gd name="T48" fmla="*/ 452 w 972"/>
                <a:gd name="T49" fmla="*/ 468 h 548"/>
                <a:gd name="T50" fmla="*/ 440 w 972"/>
                <a:gd name="T51" fmla="*/ 490 h 548"/>
                <a:gd name="T52" fmla="*/ 332 w 972"/>
                <a:gd name="T53" fmla="*/ 482 h 548"/>
                <a:gd name="T54" fmla="*/ 190 w 972"/>
                <a:gd name="T55" fmla="*/ 302 h 548"/>
                <a:gd name="T56" fmla="*/ 142 w 972"/>
                <a:gd name="T57" fmla="*/ 446 h 548"/>
                <a:gd name="T58" fmla="*/ 70 w 972"/>
                <a:gd name="T59" fmla="*/ 360 h 548"/>
                <a:gd name="T60" fmla="*/ 2 w 972"/>
                <a:gd name="T61" fmla="*/ 420 h 548"/>
                <a:gd name="T62" fmla="*/ 0 w 972"/>
                <a:gd name="T63" fmla="*/ 440 h 548"/>
                <a:gd name="T64" fmla="*/ 34 w 972"/>
                <a:gd name="T65" fmla="*/ 526 h 548"/>
                <a:gd name="T66" fmla="*/ 142 w 972"/>
                <a:gd name="T67" fmla="*/ 472 h 548"/>
                <a:gd name="T68" fmla="*/ 214 w 972"/>
                <a:gd name="T69" fmla="*/ 548 h 548"/>
                <a:gd name="T70" fmla="*/ 310 w 972"/>
                <a:gd name="T71" fmla="*/ 512 h 548"/>
                <a:gd name="T72" fmla="*/ 428 w 972"/>
                <a:gd name="T73" fmla="*/ 538 h 548"/>
                <a:gd name="T74" fmla="*/ 464 w 972"/>
                <a:gd name="T75" fmla="*/ 548 h 548"/>
                <a:gd name="T76" fmla="*/ 466 w 972"/>
                <a:gd name="T77" fmla="*/ 532 h 548"/>
                <a:gd name="T78" fmla="*/ 474 w 972"/>
                <a:gd name="T79" fmla="*/ 504 h 548"/>
                <a:gd name="T80" fmla="*/ 492 w 972"/>
                <a:gd name="T81" fmla="*/ 478 h 548"/>
                <a:gd name="T82" fmla="*/ 516 w 972"/>
                <a:gd name="T83" fmla="*/ 460 h 548"/>
                <a:gd name="T84" fmla="*/ 532 w 972"/>
                <a:gd name="T85" fmla="*/ 454 h 548"/>
                <a:gd name="T86" fmla="*/ 570 w 972"/>
                <a:gd name="T87" fmla="*/ 450 h 548"/>
                <a:gd name="T88" fmla="*/ 606 w 972"/>
                <a:gd name="T89" fmla="*/ 460 h 548"/>
                <a:gd name="T90" fmla="*/ 634 w 972"/>
                <a:gd name="T91" fmla="*/ 482 h 548"/>
                <a:gd name="T92" fmla="*/ 654 w 972"/>
                <a:gd name="T93" fmla="*/ 516 h 548"/>
                <a:gd name="T94" fmla="*/ 658 w 972"/>
                <a:gd name="T95" fmla="*/ 532 h 548"/>
                <a:gd name="T96" fmla="*/ 696 w 972"/>
                <a:gd name="T97" fmla="*/ 548 h 548"/>
                <a:gd name="T98" fmla="*/ 694 w 972"/>
                <a:gd name="T99" fmla="*/ 526 h 548"/>
                <a:gd name="T100" fmla="*/ 690 w 972"/>
                <a:gd name="T101" fmla="*/ 504 h 548"/>
                <a:gd name="T102" fmla="*/ 680 w 972"/>
                <a:gd name="T103" fmla="*/ 480 h 548"/>
                <a:gd name="T104" fmla="*/ 664 w 972"/>
                <a:gd name="T105" fmla="*/ 458 h 548"/>
                <a:gd name="T106" fmla="*/ 962 w 972"/>
                <a:gd name="T107" fmla="*/ 36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72" h="548">
                  <a:moveTo>
                    <a:pt x="962" y="360"/>
                  </a:moveTo>
                  <a:lnTo>
                    <a:pt x="962" y="344"/>
                  </a:lnTo>
                  <a:lnTo>
                    <a:pt x="756" y="352"/>
                  </a:lnTo>
                  <a:lnTo>
                    <a:pt x="860" y="232"/>
                  </a:lnTo>
                  <a:lnTo>
                    <a:pt x="972" y="222"/>
                  </a:lnTo>
                  <a:lnTo>
                    <a:pt x="972" y="210"/>
                  </a:lnTo>
                  <a:lnTo>
                    <a:pt x="874" y="214"/>
                  </a:lnTo>
                  <a:lnTo>
                    <a:pt x="954" y="122"/>
                  </a:lnTo>
                  <a:lnTo>
                    <a:pt x="940" y="108"/>
                  </a:lnTo>
                  <a:lnTo>
                    <a:pt x="854" y="200"/>
                  </a:lnTo>
                  <a:lnTo>
                    <a:pt x="846" y="98"/>
                  </a:lnTo>
                  <a:lnTo>
                    <a:pt x="834" y="98"/>
                  </a:lnTo>
                  <a:lnTo>
                    <a:pt x="838" y="218"/>
                  </a:lnTo>
                  <a:lnTo>
                    <a:pt x="742" y="320"/>
                  </a:lnTo>
                  <a:lnTo>
                    <a:pt x="728" y="122"/>
                  </a:lnTo>
                  <a:lnTo>
                    <a:pt x="714" y="122"/>
                  </a:lnTo>
                  <a:lnTo>
                    <a:pt x="720" y="344"/>
                  </a:lnTo>
                  <a:lnTo>
                    <a:pt x="636" y="434"/>
                  </a:lnTo>
                  <a:lnTo>
                    <a:pt x="636" y="434"/>
                  </a:lnTo>
                  <a:lnTo>
                    <a:pt x="614" y="422"/>
                  </a:lnTo>
                  <a:lnTo>
                    <a:pt x="590" y="414"/>
                  </a:lnTo>
                  <a:lnTo>
                    <a:pt x="576" y="412"/>
                  </a:lnTo>
                  <a:lnTo>
                    <a:pt x="564" y="412"/>
                  </a:lnTo>
                  <a:lnTo>
                    <a:pt x="552" y="412"/>
                  </a:lnTo>
                  <a:lnTo>
                    <a:pt x="538" y="414"/>
                  </a:lnTo>
                  <a:lnTo>
                    <a:pt x="502" y="312"/>
                  </a:lnTo>
                  <a:lnTo>
                    <a:pt x="602" y="108"/>
                  </a:lnTo>
                  <a:lnTo>
                    <a:pt x="588" y="100"/>
                  </a:lnTo>
                  <a:lnTo>
                    <a:pt x="492" y="282"/>
                  </a:lnTo>
                  <a:lnTo>
                    <a:pt x="440" y="132"/>
                  </a:lnTo>
                  <a:lnTo>
                    <a:pt x="488" y="30"/>
                  </a:lnTo>
                  <a:lnTo>
                    <a:pt x="478" y="24"/>
                  </a:lnTo>
                  <a:lnTo>
                    <a:pt x="432" y="112"/>
                  </a:lnTo>
                  <a:lnTo>
                    <a:pt x="394" y="0"/>
                  </a:lnTo>
                  <a:lnTo>
                    <a:pt x="374" y="6"/>
                  </a:lnTo>
                  <a:lnTo>
                    <a:pt x="410" y="124"/>
                  </a:lnTo>
                  <a:lnTo>
                    <a:pt x="318" y="78"/>
                  </a:lnTo>
                  <a:lnTo>
                    <a:pt x="312" y="88"/>
                  </a:lnTo>
                  <a:lnTo>
                    <a:pt x="416" y="144"/>
                  </a:lnTo>
                  <a:lnTo>
                    <a:pt x="458" y="278"/>
                  </a:lnTo>
                  <a:lnTo>
                    <a:pt x="278" y="192"/>
                  </a:lnTo>
                  <a:lnTo>
                    <a:pt x="272" y="204"/>
                  </a:lnTo>
                  <a:lnTo>
                    <a:pt x="466" y="308"/>
                  </a:lnTo>
                  <a:lnTo>
                    <a:pt x="502" y="426"/>
                  </a:lnTo>
                  <a:lnTo>
                    <a:pt x="502" y="426"/>
                  </a:lnTo>
                  <a:lnTo>
                    <a:pt x="490" y="432"/>
                  </a:lnTo>
                  <a:lnTo>
                    <a:pt x="480" y="440"/>
                  </a:lnTo>
                  <a:lnTo>
                    <a:pt x="470" y="448"/>
                  </a:lnTo>
                  <a:lnTo>
                    <a:pt x="460" y="458"/>
                  </a:lnTo>
                  <a:lnTo>
                    <a:pt x="452" y="468"/>
                  </a:lnTo>
                  <a:lnTo>
                    <a:pt x="446" y="478"/>
                  </a:lnTo>
                  <a:lnTo>
                    <a:pt x="440" y="490"/>
                  </a:lnTo>
                  <a:lnTo>
                    <a:pt x="434" y="502"/>
                  </a:lnTo>
                  <a:lnTo>
                    <a:pt x="332" y="482"/>
                  </a:lnTo>
                  <a:lnTo>
                    <a:pt x="202" y="294"/>
                  </a:lnTo>
                  <a:lnTo>
                    <a:pt x="190" y="302"/>
                  </a:lnTo>
                  <a:lnTo>
                    <a:pt x="298" y="476"/>
                  </a:lnTo>
                  <a:lnTo>
                    <a:pt x="142" y="446"/>
                  </a:lnTo>
                  <a:lnTo>
                    <a:pt x="80" y="354"/>
                  </a:lnTo>
                  <a:lnTo>
                    <a:pt x="70" y="360"/>
                  </a:lnTo>
                  <a:lnTo>
                    <a:pt x="120" y="442"/>
                  </a:lnTo>
                  <a:lnTo>
                    <a:pt x="2" y="420"/>
                  </a:lnTo>
                  <a:lnTo>
                    <a:pt x="0" y="426"/>
                  </a:lnTo>
                  <a:lnTo>
                    <a:pt x="0" y="440"/>
                  </a:lnTo>
                  <a:lnTo>
                    <a:pt x="120" y="468"/>
                  </a:lnTo>
                  <a:lnTo>
                    <a:pt x="34" y="526"/>
                  </a:lnTo>
                  <a:lnTo>
                    <a:pt x="40" y="536"/>
                  </a:lnTo>
                  <a:lnTo>
                    <a:pt x="142" y="472"/>
                  </a:lnTo>
                  <a:lnTo>
                    <a:pt x="280" y="504"/>
                  </a:lnTo>
                  <a:lnTo>
                    <a:pt x="214" y="548"/>
                  </a:lnTo>
                  <a:lnTo>
                    <a:pt x="250" y="548"/>
                  </a:lnTo>
                  <a:lnTo>
                    <a:pt x="310" y="512"/>
                  </a:lnTo>
                  <a:lnTo>
                    <a:pt x="428" y="538"/>
                  </a:lnTo>
                  <a:lnTo>
                    <a:pt x="428" y="538"/>
                  </a:lnTo>
                  <a:lnTo>
                    <a:pt x="426" y="548"/>
                  </a:lnTo>
                  <a:lnTo>
                    <a:pt x="464" y="548"/>
                  </a:lnTo>
                  <a:lnTo>
                    <a:pt x="464" y="548"/>
                  </a:lnTo>
                  <a:lnTo>
                    <a:pt x="466" y="532"/>
                  </a:lnTo>
                  <a:lnTo>
                    <a:pt x="468" y="518"/>
                  </a:lnTo>
                  <a:lnTo>
                    <a:pt x="474" y="504"/>
                  </a:lnTo>
                  <a:lnTo>
                    <a:pt x="482" y="490"/>
                  </a:lnTo>
                  <a:lnTo>
                    <a:pt x="492" y="478"/>
                  </a:lnTo>
                  <a:lnTo>
                    <a:pt x="504" y="468"/>
                  </a:lnTo>
                  <a:lnTo>
                    <a:pt x="516" y="460"/>
                  </a:lnTo>
                  <a:lnTo>
                    <a:pt x="532" y="454"/>
                  </a:lnTo>
                  <a:lnTo>
                    <a:pt x="532" y="454"/>
                  </a:lnTo>
                  <a:lnTo>
                    <a:pt x="550" y="450"/>
                  </a:lnTo>
                  <a:lnTo>
                    <a:pt x="570" y="450"/>
                  </a:lnTo>
                  <a:lnTo>
                    <a:pt x="588" y="454"/>
                  </a:lnTo>
                  <a:lnTo>
                    <a:pt x="606" y="460"/>
                  </a:lnTo>
                  <a:lnTo>
                    <a:pt x="622" y="470"/>
                  </a:lnTo>
                  <a:lnTo>
                    <a:pt x="634" y="482"/>
                  </a:lnTo>
                  <a:lnTo>
                    <a:pt x="646" y="498"/>
                  </a:lnTo>
                  <a:lnTo>
                    <a:pt x="654" y="516"/>
                  </a:lnTo>
                  <a:lnTo>
                    <a:pt x="654" y="516"/>
                  </a:lnTo>
                  <a:lnTo>
                    <a:pt x="658" y="532"/>
                  </a:lnTo>
                  <a:lnTo>
                    <a:pt x="658" y="548"/>
                  </a:lnTo>
                  <a:lnTo>
                    <a:pt x="696" y="548"/>
                  </a:lnTo>
                  <a:lnTo>
                    <a:pt x="696" y="548"/>
                  </a:lnTo>
                  <a:lnTo>
                    <a:pt x="694" y="526"/>
                  </a:lnTo>
                  <a:lnTo>
                    <a:pt x="690" y="504"/>
                  </a:lnTo>
                  <a:lnTo>
                    <a:pt x="690" y="504"/>
                  </a:lnTo>
                  <a:lnTo>
                    <a:pt x="686" y="492"/>
                  </a:lnTo>
                  <a:lnTo>
                    <a:pt x="680" y="480"/>
                  </a:lnTo>
                  <a:lnTo>
                    <a:pt x="672" y="470"/>
                  </a:lnTo>
                  <a:lnTo>
                    <a:pt x="664" y="458"/>
                  </a:lnTo>
                  <a:lnTo>
                    <a:pt x="736" y="376"/>
                  </a:lnTo>
                  <a:lnTo>
                    <a:pt x="962" y="360"/>
                  </a:lnTo>
                  <a:close/>
                </a:path>
              </a:pathLst>
            </a:custGeom>
            <a:solidFill>
              <a:srgbClr val="FEFFFF">
                <a:alpha val="76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 name="Title Placeholder 1"/>
          <p:cNvSpPr>
            <a:spLocks noGrp="1"/>
          </p:cNvSpPr>
          <p:nvPr>
            <p:ph type="title"/>
          </p:nvPr>
        </p:nvSpPr>
        <p:spPr>
          <a:xfrm>
            <a:off x="1009442" y="675724"/>
            <a:ext cx="7125113" cy="924475"/>
          </a:xfrm>
          <a:prstGeom prst="rect">
            <a:avLst/>
          </a:prstGeom>
        </p:spPr>
        <p:txBody>
          <a:bodyPr vert="horz" lIns="91440" tIns="45720" rIns="91440" bIns="45720" rtlCol="0" anchor="ctr">
            <a:no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09443" y="1807361"/>
            <a:ext cx="7125112" cy="4051437"/>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2"/>
          </p:nvPr>
        </p:nvSpPr>
        <p:spPr>
          <a:xfrm>
            <a:off x="6437344" y="5951810"/>
            <a:ext cx="2133600" cy="365125"/>
          </a:xfrm>
          <a:prstGeom prst="rect">
            <a:avLst/>
          </a:prstGeom>
        </p:spPr>
        <p:txBody>
          <a:bodyPr vert="horz" lIns="91440" tIns="45720" rIns="91440" bIns="45720" rtlCol="0" anchor="b"/>
          <a:lstStyle>
            <a:lvl1pPr algn="r">
              <a:defRPr sz="900">
                <a:solidFill>
                  <a:schemeClr val="tx1">
                    <a:tint val="75000"/>
                  </a:schemeClr>
                </a:solidFill>
              </a:defRPr>
            </a:lvl1pPr>
          </a:lstStyle>
          <a:p>
            <a:fld id="{530820CF-B880-4189-942D-D702A7CBA730}" type="datetimeFigureOut">
              <a:rPr lang="zh-CN" altLang="en-US" smtClean="0"/>
              <a:t>2019/5/27</a:t>
            </a:fld>
            <a:endParaRPr lang="zh-CN" altLang="en-US"/>
          </a:p>
        </p:txBody>
      </p:sp>
      <p:sp>
        <p:nvSpPr>
          <p:cNvPr id="5" name="Footer Placeholder 4"/>
          <p:cNvSpPr>
            <a:spLocks noGrp="1"/>
          </p:cNvSpPr>
          <p:nvPr>
            <p:ph type="ftr" sz="quarter" idx="3"/>
          </p:nvPr>
        </p:nvSpPr>
        <p:spPr>
          <a:xfrm>
            <a:off x="1180945" y="5951810"/>
            <a:ext cx="5256399" cy="365125"/>
          </a:xfrm>
          <a:prstGeom prst="rect">
            <a:avLst/>
          </a:prstGeom>
        </p:spPr>
        <p:txBody>
          <a:bodyPr vert="horz" lIns="91440" tIns="45720" rIns="91440" bIns="45720" rtlCol="0" anchor="b"/>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572658" y="5951810"/>
            <a:ext cx="608287" cy="365125"/>
          </a:xfrm>
          <a:prstGeom prst="rect">
            <a:avLst/>
          </a:prstGeom>
        </p:spPr>
        <p:txBody>
          <a:bodyPr vert="horz" lIns="91440" tIns="45720" rIns="91440" bIns="45720" rtlCol="0" anchor="b"/>
          <a:lstStyle>
            <a:lvl1pPr algn="l">
              <a:defRPr sz="1800">
                <a:solidFill>
                  <a:schemeClr val="tx1">
                    <a:tint val="75000"/>
                  </a:schemeClr>
                </a:solidFill>
              </a:defRPr>
            </a:lvl1pPr>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200" kern="1200">
          <a:solidFill>
            <a:schemeClr val="tx1"/>
          </a:solidFill>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90000" tIns="46800" rIns="90000" bIns="468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0000" tIns="46800" rIns="90000" bIns="4680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2019/5/27</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0000" tIns="46800" rIns="90000" bIns="4680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0000" tIns="46800" rIns="90000" bIns="4680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12" y="443230"/>
            <a:ext cx="8139178" cy="441964"/>
          </a:xfrm>
          <a:prstGeom prst="rect">
            <a:avLst/>
          </a:prstGeom>
        </p:spPr>
        <p:txBody>
          <a:bodyPr vert="horz" lIns="90000" tIns="46800" rIns="90000" bIns="468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502412" y="952508"/>
            <a:ext cx="8139178" cy="5388907"/>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59807" y="6349833"/>
            <a:ext cx="2025000" cy="316800"/>
          </a:xfrm>
          <a:prstGeom prst="rect">
            <a:avLst/>
          </a:prstGeom>
        </p:spPr>
        <p:txBody>
          <a:bodyPr vert="horz" lIns="90000" tIns="46800" rIns="90000" bIns="46800" rtlCol="0" anchor="ctr">
            <a:normAutofit/>
          </a:bodyPr>
          <a:lstStyle>
            <a:lvl1pPr algn="l">
              <a:lnSpc>
                <a:spcPct val="120000"/>
              </a:lnSpc>
              <a:defRPr sz="900">
                <a:solidFill>
                  <a:schemeClr val="tx1">
                    <a:tint val="75000"/>
                  </a:schemeClr>
                </a:solidFill>
              </a:defRPr>
            </a:lvl1pPr>
          </a:lstStyle>
          <a:p>
            <a:fld id="{760FBDFE-C587-4B4C-A407-44438C67B59E}" type="datetimeFigureOut">
              <a:rPr lang="zh-CN" altLang="en-US" smtClean="0"/>
              <a:t>2019/5/27</a:t>
            </a:fld>
            <a:endParaRPr lang="zh-CN" altLang="en-US"/>
          </a:p>
        </p:txBody>
      </p:sp>
      <p:sp>
        <p:nvSpPr>
          <p:cNvPr id="5" name="页脚占位符 4"/>
          <p:cNvSpPr>
            <a:spLocks noGrp="1"/>
          </p:cNvSpPr>
          <p:nvPr>
            <p:ph type="ftr" sz="quarter" idx="3"/>
            <p:custDataLst>
              <p:tags r:id="rId16"/>
            </p:custDataLst>
          </p:nvPr>
        </p:nvSpPr>
        <p:spPr>
          <a:xfrm>
            <a:off x="3087000" y="6349833"/>
            <a:ext cx="2970000" cy="316800"/>
          </a:xfrm>
          <a:prstGeom prst="rect">
            <a:avLst/>
          </a:prstGeom>
        </p:spPr>
        <p:txBody>
          <a:bodyPr vert="horz" lIns="90000" tIns="46800" rIns="90000" bIns="46800" rtlCol="0" anchor="ctr">
            <a:normAutofit/>
          </a:bodyPr>
          <a:lstStyle>
            <a:lvl1pPr algn="ctr">
              <a:lnSpc>
                <a:spcPct val="120000"/>
              </a:lnSpc>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6457950" y="6349833"/>
            <a:ext cx="2025000" cy="316800"/>
          </a:xfrm>
          <a:prstGeom prst="rect">
            <a:avLst/>
          </a:prstGeom>
        </p:spPr>
        <p:txBody>
          <a:bodyPr vert="horz" lIns="90000" tIns="46800" rIns="90000" bIns="46800" rtlCol="0" anchor="ctr">
            <a:normAutofit/>
          </a:bodyPr>
          <a:lstStyle>
            <a:lvl1pPr algn="r">
              <a:lnSpc>
                <a:spcPct val="120000"/>
              </a:lnSpc>
              <a:defRPr sz="9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fontAlgn="auto" latinLnBrk="0" hangingPunct="1">
        <a:lnSpc>
          <a:spcPct val="12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07.xml"/><Relationship Id="rId1" Type="http://schemas.openxmlformats.org/officeDocument/2006/relationships/tags" Target="../tags/tag20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214.xml"/><Relationship Id="rId13" Type="http://schemas.openxmlformats.org/officeDocument/2006/relationships/tags" Target="../tags/tag219.xml"/><Relationship Id="rId3" Type="http://schemas.openxmlformats.org/officeDocument/2006/relationships/tags" Target="../tags/tag209.xml"/><Relationship Id="rId7" Type="http://schemas.openxmlformats.org/officeDocument/2006/relationships/tags" Target="../tags/tag213.xml"/><Relationship Id="rId12" Type="http://schemas.openxmlformats.org/officeDocument/2006/relationships/tags" Target="../tags/tag218.xml"/><Relationship Id="rId2" Type="http://schemas.openxmlformats.org/officeDocument/2006/relationships/tags" Target="../tags/tag208.xml"/><Relationship Id="rId1" Type="http://schemas.openxmlformats.org/officeDocument/2006/relationships/themeOverride" Target="../theme/themeOverride1.xml"/><Relationship Id="rId6" Type="http://schemas.openxmlformats.org/officeDocument/2006/relationships/tags" Target="../tags/tag212.xml"/><Relationship Id="rId11" Type="http://schemas.openxmlformats.org/officeDocument/2006/relationships/tags" Target="../tags/tag217.xml"/><Relationship Id="rId5" Type="http://schemas.openxmlformats.org/officeDocument/2006/relationships/tags" Target="../tags/tag211.xml"/><Relationship Id="rId15" Type="http://schemas.openxmlformats.org/officeDocument/2006/relationships/image" Target="../media/image5.png"/><Relationship Id="rId10" Type="http://schemas.openxmlformats.org/officeDocument/2006/relationships/tags" Target="../tags/tag216.xml"/><Relationship Id="rId4" Type="http://schemas.openxmlformats.org/officeDocument/2006/relationships/tags" Target="../tags/tag210.xml"/><Relationship Id="rId9" Type="http://schemas.openxmlformats.org/officeDocument/2006/relationships/tags" Target="../tags/tag215.xml"/><Relationship Id="rId14"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2"/>
            </p:custDataLst>
          </p:nvPr>
        </p:nvSpPr>
        <p:spPr/>
        <p:txBody>
          <a:bodyPr>
            <a:normAutofit fontScale="90000"/>
          </a:bodyPr>
          <a:lstStyle/>
          <a:p>
            <a:r>
              <a:rPr lang="zh-CN" altLang="en-US" dirty="0"/>
              <a:t>单击此处添加标题</a:t>
            </a: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 y="332656"/>
            <a:ext cx="9140825" cy="300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object 9"/>
          <p:cNvSpPr txBox="1"/>
          <p:nvPr/>
        </p:nvSpPr>
        <p:spPr>
          <a:xfrm>
            <a:off x="1259269" y="3760914"/>
            <a:ext cx="6783705" cy="516890"/>
          </a:xfrm>
          <a:prstGeom prst="rect">
            <a:avLst/>
          </a:prstGeom>
        </p:spPr>
        <p:txBody>
          <a:bodyPr vert="horz" wrap="square" lIns="0" tIns="9525" rIns="0" bIns="0" rtlCol="0">
            <a:spAutoFit/>
          </a:bodyPr>
          <a:lstStyle/>
          <a:p>
            <a:pPr marL="12700">
              <a:lnSpc>
                <a:spcPct val="100000"/>
              </a:lnSpc>
              <a:spcBef>
                <a:spcPts val="100"/>
              </a:spcBef>
            </a:pPr>
            <a:r>
              <a:rPr sz="3300" b="1" dirty="0">
                <a:solidFill>
                  <a:srgbClr val="446C70"/>
                </a:solidFill>
                <a:latin typeface="Microsoft JhengHei" panose="020B0604030504040204" charset="-120"/>
                <a:cs typeface="Microsoft JhengHei" panose="020B0604030504040204" charset="-120"/>
              </a:rPr>
              <a:t>马</a:t>
            </a:r>
            <a:r>
              <a:rPr sz="3300" b="1" spc="15" dirty="0">
                <a:solidFill>
                  <a:srgbClr val="446C70"/>
                </a:solidFill>
                <a:latin typeface="Microsoft JhengHei" panose="020B0604030504040204" charset="-120"/>
                <a:cs typeface="Microsoft JhengHei" panose="020B0604030504040204" charset="-120"/>
              </a:rPr>
              <a:t>克</a:t>
            </a:r>
            <a:r>
              <a:rPr sz="3300" b="1" dirty="0">
                <a:solidFill>
                  <a:srgbClr val="446C70"/>
                </a:solidFill>
                <a:latin typeface="Microsoft JhengHei" panose="020B0604030504040204" charset="-120"/>
                <a:cs typeface="Microsoft JhengHei" panose="020B0604030504040204" charset="-120"/>
              </a:rPr>
              <a:t>思主义基本</a:t>
            </a:r>
            <a:r>
              <a:rPr sz="3300" b="1" spc="-25" dirty="0">
                <a:solidFill>
                  <a:srgbClr val="446C70"/>
                </a:solidFill>
                <a:latin typeface="Microsoft JhengHei" panose="020B0604030504040204" charset="-120"/>
                <a:cs typeface="Microsoft JhengHei" panose="020B0604030504040204" charset="-120"/>
              </a:rPr>
              <a:t>原</a:t>
            </a:r>
            <a:r>
              <a:rPr sz="3300" b="1" dirty="0">
                <a:solidFill>
                  <a:srgbClr val="446C70"/>
                </a:solidFill>
                <a:latin typeface="Microsoft JhengHei" panose="020B0604030504040204" charset="-120"/>
                <a:cs typeface="Microsoft JhengHei" panose="020B0604030504040204" charset="-120"/>
              </a:rPr>
              <a:t>理概论</a:t>
            </a:r>
            <a:r>
              <a:rPr sz="3300" b="1" spc="-225" dirty="0">
                <a:solidFill>
                  <a:srgbClr val="446C70"/>
                </a:solidFill>
                <a:latin typeface="Microsoft JhengHei" panose="020B0604030504040204" charset="-120"/>
                <a:cs typeface="Microsoft JhengHei" panose="020B0604030504040204" charset="-120"/>
              </a:rPr>
              <a:t>（2018</a:t>
            </a:r>
            <a:r>
              <a:rPr sz="3300" b="1" dirty="0">
                <a:solidFill>
                  <a:srgbClr val="446C70"/>
                </a:solidFill>
                <a:latin typeface="Microsoft JhengHei" panose="020B0604030504040204" charset="-120"/>
                <a:cs typeface="Microsoft JhengHei" panose="020B0604030504040204" charset="-120"/>
              </a:rPr>
              <a:t>版）</a:t>
            </a:r>
            <a:endParaRPr sz="3300">
              <a:latin typeface="Microsoft JhengHei" panose="020B0604030504040204" charset="-120"/>
              <a:cs typeface="Microsoft JhengHei" panose="020B0604030504040204" charset="-120"/>
            </a:endParaRPr>
          </a:p>
        </p:txBody>
      </p:sp>
      <p:sp>
        <p:nvSpPr>
          <p:cNvPr id="11" name="object 10"/>
          <p:cNvSpPr txBox="1"/>
          <p:nvPr/>
        </p:nvSpPr>
        <p:spPr>
          <a:xfrm>
            <a:off x="1854676" y="5045710"/>
            <a:ext cx="3158966" cy="286385"/>
          </a:xfrm>
          <a:prstGeom prst="rect">
            <a:avLst/>
          </a:prstGeom>
        </p:spPr>
        <p:txBody>
          <a:bodyPr vert="horz" wrap="square" lIns="0" tIns="9525" rIns="0" bIns="0" rtlCol="0">
            <a:spAutoFit/>
          </a:bodyPr>
          <a:lstStyle/>
          <a:p>
            <a:pPr marL="12700">
              <a:lnSpc>
                <a:spcPct val="100000"/>
              </a:lnSpc>
              <a:spcBef>
                <a:spcPts val="100"/>
              </a:spcBef>
            </a:pPr>
            <a:r>
              <a:rPr lang="zh-CN" dirty="0">
                <a:solidFill>
                  <a:srgbClr val="446C70"/>
                </a:solidFill>
                <a:latin typeface="宋体" panose="02010600030101010101" pitchFamily="2" charset="-122"/>
                <a:cs typeface="宋体" panose="02010600030101010101" pitchFamily="2" charset="-122"/>
              </a:rPr>
              <a:t>华南农业大学</a:t>
            </a:r>
            <a:r>
              <a:rPr dirty="0">
                <a:solidFill>
                  <a:srgbClr val="446C70"/>
                </a:solidFill>
                <a:latin typeface="宋体" panose="02010600030101010101" pitchFamily="2" charset="-122"/>
                <a:cs typeface="宋体" panose="02010600030101010101" pitchFamily="2" charset="-122"/>
              </a:rPr>
              <a:t>马克思主义学院</a:t>
            </a:r>
            <a:endParaRPr>
              <a:latin typeface="宋体" panose="02010600030101010101" pitchFamily="2" charset="-122"/>
              <a:cs typeface="宋体" panose="02010600030101010101" pitchFamily="2" charset="-122"/>
            </a:endParaRPr>
          </a:p>
        </p:txBody>
      </p:sp>
      <p:sp>
        <p:nvSpPr>
          <p:cNvPr id="2" name="TextBox 1"/>
          <p:cNvSpPr txBox="1"/>
          <p:nvPr/>
        </p:nvSpPr>
        <p:spPr>
          <a:xfrm>
            <a:off x="1259269" y="5805264"/>
            <a:ext cx="3888795" cy="646331"/>
          </a:xfrm>
          <a:prstGeom prst="rect">
            <a:avLst/>
          </a:prstGeom>
          <a:noFill/>
        </p:spPr>
        <p:txBody>
          <a:bodyPr wrap="square" rtlCol="0">
            <a:spAutoFit/>
          </a:bodyPr>
          <a:lstStyle/>
          <a:p>
            <a:r>
              <a:rPr lang="zh-CN" altLang="en-US" b="1" dirty="0" smtClean="0">
                <a:solidFill>
                  <a:srgbClr val="FF0000"/>
                </a:solidFill>
              </a:rPr>
              <a:t>注意：此课件只在本班传阅！！！请勿用于他用或外传。</a:t>
            </a:r>
            <a:endParaRPr lang="zh-CN" altLang="en-US" b="1" dirty="0">
              <a:solidFill>
                <a:srgbClr val="FF0000"/>
              </a:solidFill>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675724"/>
            <a:ext cx="7125113" cy="924475"/>
          </a:xfrm>
        </p:spPr>
        <p:txBody>
          <a:bodyPr/>
          <a:lstStyle/>
          <a:p>
            <a:r>
              <a:rPr lang="zh-CN" altLang="en-US" b="1" dirty="0">
                <a:solidFill>
                  <a:srgbClr val="002060"/>
                </a:solidFill>
              </a:rPr>
              <a:t>（一）生产集中与垄断的形成</a:t>
            </a:r>
          </a:p>
        </p:txBody>
      </p:sp>
      <p:sp>
        <p:nvSpPr>
          <p:cNvPr id="3" name="内容占位符 2"/>
          <p:cNvSpPr>
            <a:spLocks noGrp="1"/>
          </p:cNvSpPr>
          <p:nvPr>
            <p:ph idx="1"/>
          </p:nvPr>
        </p:nvSpPr>
        <p:spPr>
          <a:xfrm>
            <a:off x="683568" y="1916832"/>
            <a:ext cx="6696744" cy="1512168"/>
          </a:xfrm>
          <a:ln>
            <a:solidFill>
              <a:schemeClr val="bg1"/>
            </a:solidFill>
          </a:ln>
        </p:spPr>
        <p:txBody>
          <a:bodyPr>
            <a:noAutofit/>
          </a:bodyPr>
          <a:lstStyle/>
          <a:p>
            <a:pPr marL="0" indent="0">
              <a:buNone/>
            </a:pPr>
            <a:r>
              <a:rPr lang="en-US" altLang="zh-CN" sz="2400" b="1" dirty="0">
                <a:solidFill>
                  <a:schemeClr val="bg1"/>
                </a:solidFill>
              </a:rPr>
              <a:t>18</a:t>
            </a:r>
            <a:r>
              <a:rPr lang="zh-CN" altLang="en-US" sz="2400" b="1" dirty="0">
                <a:solidFill>
                  <a:schemeClr val="bg1"/>
                </a:solidFill>
              </a:rPr>
              <a:t>世纪</a:t>
            </a:r>
            <a:r>
              <a:rPr lang="en-US" altLang="zh-CN" sz="2400" b="1" dirty="0">
                <a:solidFill>
                  <a:schemeClr val="bg1"/>
                </a:solidFill>
              </a:rPr>
              <a:t>60</a:t>
            </a:r>
            <a:r>
              <a:rPr lang="zh-CN" altLang="en-US" sz="2400" b="1" dirty="0">
                <a:solidFill>
                  <a:schemeClr val="bg1"/>
                </a:solidFill>
              </a:rPr>
              <a:t>年代，以蒸汽机和纺织机的发明和使用</a:t>
            </a:r>
            <a:r>
              <a:rPr lang="zh-CN" altLang="en-US" sz="2400" b="1" dirty="0" smtClean="0">
                <a:solidFill>
                  <a:schemeClr val="bg1"/>
                </a:solidFill>
              </a:rPr>
              <a:t>为重要</a:t>
            </a:r>
            <a:r>
              <a:rPr lang="zh-CN" altLang="en-US" sz="2400" b="1" dirty="0">
                <a:solidFill>
                  <a:schemeClr val="bg1"/>
                </a:solidFill>
              </a:rPr>
              <a:t>标志的第一次工业革命，使资本主义生产由</a:t>
            </a:r>
            <a:r>
              <a:rPr lang="zh-CN" altLang="en-US" sz="2400" b="1" dirty="0" smtClean="0">
                <a:solidFill>
                  <a:schemeClr val="bg1"/>
                </a:solidFill>
              </a:rPr>
              <a:t>工场手工业</a:t>
            </a:r>
            <a:r>
              <a:rPr lang="zh-CN" altLang="en-US" sz="2400" b="1" dirty="0">
                <a:solidFill>
                  <a:schemeClr val="bg1"/>
                </a:solidFill>
              </a:rPr>
              <a:t>过渡到机器大工业，为资本主义生产方式</a:t>
            </a:r>
            <a:r>
              <a:rPr lang="zh-CN" altLang="en-US" sz="2400" b="1" dirty="0" smtClean="0">
                <a:solidFill>
                  <a:schemeClr val="bg1"/>
                </a:solidFill>
              </a:rPr>
              <a:t>奠定了</a:t>
            </a:r>
            <a:r>
              <a:rPr lang="zh-CN" altLang="en-US" sz="2400" b="1" dirty="0">
                <a:solidFill>
                  <a:schemeClr val="bg1"/>
                </a:solidFill>
              </a:rPr>
              <a:t>物质技术基础</a:t>
            </a:r>
            <a:r>
              <a:rPr lang="zh-CN" altLang="en-US" sz="2400" b="1" dirty="0" smtClean="0">
                <a:solidFill>
                  <a:schemeClr val="bg1"/>
                </a:solidFill>
              </a:rPr>
              <a:t>。</a:t>
            </a:r>
            <a:endParaRPr lang="en-US" altLang="zh-CN" sz="2400" b="1" dirty="0" smtClean="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3645024"/>
            <a:ext cx="33909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323528" y="6093296"/>
            <a:ext cx="3744416" cy="369332"/>
          </a:xfrm>
          <a:prstGeom prst="rect">
            <a:avLst/>
          </a:prstGeom>
          <a:ln>
            <a:solidFill>
              <a:schemeClr val="bg1"/>
            </a:solidFill>
          </a:ln>
        </p:spPr>
        <p:txBody>
          <a:bodyPr wrap="square">
            <a:spAutoFit/>
          </a:bodyPr>
          <a:lstStyle/>
          <a:p>
            <a:r>
              <a:rPr lang="zh-CN" altLang="en-US" dirty="0">
                <a:solidFill>
                  <a:srgbClr val="002060"/>
                </a:solidFill>
              </a:rPr>
              <a:t>第一次工业革命时期</a:t>
            </a:r>
            <a:r>
              <a:rPr lang="zh-CN" altLang="en-US" dirty="0" smtClean="0">
                <a:solidFill>
                  <a:srgbClr val="002060"/>
                </a:solidFill>
              </a:rPr>
              <a:t>：珍</a:t>
            </a:r>
            <a:r>
              <a:rPr lang="zh-CN" altLang="en-US" dirty="0">
                <a:solidFill>
                  <a:srgbClr val="002060"/>
                </a:solidFill>
              </a:rPr>
              <a:t>妮纺纱机</a:t>
            </a:r>
          </a:p>
        </p:txBody>
      </p:sp>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645024"/>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355976" y="6012510"/>
            <a:ext cx="2593005" cy="646331"/>
          </a:xfrm>
          <a:prstGeom prst="rect">
            <a:avLst/>
          </a:prstGeom>
          <a:ln>
            <a:solidFill>
              <a:schemeClr val="bg1"/>
            </a:solidFill>
          </a:ln>
        </p:spPr>
        <p:txBody>
          <a:bodyPr wrap="square">
            <a:spAutoFit/>
          </a:bodyPr>
          <a:lstStyle/>
          <a:p>
            <a:r>
              <a:rPr lang="zh-CN" altLang="en-US" dirty="0">
                <a:solidFill>
                  <a:srgbClr val="002060"/>
                </a:solidFill>
              </a:rPr>
              <a:t>第一次工业革命时期：</a:t>
            </a:r>
          </a:p>
          <a:p>
            <a:r>
              <a:rPr lang="zh-CN" altLang="en-US" dirty="0">
                <a:solidFill>
                  <a:srgbClr val="002060"/>
                </a:solidFill>
              </a:rPr>
              <a:t>生产瓦特蒸汽机的工厂</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04664"/>
            <a:ext cx="7125113" cy="924475"/>
          </a:xfrm>
        </p:spPr>
        <p:txBody>
          <a:bodyPr/>
          <a:lstStyle/>
          <a:p>
            <a:r>
              <a:rPr lang="en-US" altLang="zh-CN" dirty="0" smtClean="0"/>
              <a:t>1</a:t>
            </a:r>
            <a:r>
              <a:rPr lang="zh-CN" altLang="en-US" dirty="0" smtClean="0"/>
              <a:t>、垄断的形成</a:t>
            </a:r>
            <a:endParaRPr lang="zh-CN" altLang="en-US" dirty="0"/>
          </a:p>
        </p:txBody>
      </p:sp>
      <p:sp>
        <p:nvSpPr>
          <p:cNvPr id="3" name="内容占位符 2"/>
          <p:cNvSpPr>
            <a:spLocks noGrp="1"/>
          </p:cNvSpPr>
          <p:nvPr>
            <p:ph idx="1"/>
          </p:nvPr>
        </p:nvSpPr>
        <p:spPr>
          <a:xfrm>
            <a:off x="539552" y="1484784"/>
            <a:ext cx="7560840" cy="5112568"/>
          </a:xfrm>
        </p:spPr>
        <p:txBody>
          <a:bodyPr>
            <a:normAutofit fontScale="92500" lnSpcReduction="10000"/>
          </a:bodyPr>
          <a:lstStyle/>
          <a:p>
            <a:pPr marL="0" indent="0">
              <a:buNone/>
            </a:pPr>
            <a:r>
              <a:rPr lang="zh-CN" altLang="en-US" sz="2800" b="1" dirty="0" smtClean="0">
                <a:solidFill>
                  <a:srgbClr val="002060"/>
                </a:solidFill>
                <a:latin typeface="华文中宋" panose="02010600040101010101" pitchFamily="2" charset="-122"/>
                <a:ea typeface="华文中宋" panose="02010600040101010101" pitchFamily="2" charset="-122"/>
              </a:rPr>
              <a:t>（</a:t>
            </a:r>
            <a:r>
              <a:rPr lang="en-US" altLang="zh-CN" sz="2800" b="1" dirty="0" smtClean="0">
                <a:solidFill>
                  <a:srgbClr val="002060"/>
                </a:solidFill>
                <a:latin typeface="华文中宋" panose="02010600040101010101" pitchFamily="2" charset="-122"/>
                <a:ea typeface="华文中宋" panose="02010600040101010101" pitchFamily="2" charset="-122"/>
              </a:rPr>
              <a:t>1</a:t>
            </a:r>
            <a:r>
              <a:rPr lang="zh-CN" altLang="en-US" sz="2800" b="1" dirty="0" smtClean="0">
                <a:solidFill>
                  <a:srgbClr val="002060"/>
                </a:solidFill>
                <a:latin typeface="华文中宋" panose="02010600040101010101" pitchFamily="2" charset="-122"/>
                <a:ea typeface="华文中宋" panose="02010600040101010101" pitchFamily="2" charset="-122"/>
              </a:rPr>
              <a:t>）基本</a:t>
            </a:r>
            <a:r>
              <a:rPr lang="zh-CN" altLang="en-US" sz="2800" b="1" dirty="0">
                <a:solidFill>
                  <a:srgbClr val="002060"/>
                </a:solidFill>
                <a:latin typeface="华文中宋" panose="02010600040101010101" pitchFamily="2" charset="-122"/>
                <a:ea typeface="华文中宋" panose="02010600040101010101" pitchFamily="2" charset="-122"/>
              </a:rPr>
              <a:t>路径：</a:t>
            </a:r>
          </a:p>
          <a:p>
            <a:pPr marL="0" indent="0">
              <a:buNone/>
            </a:pPr>
            <a:r>
              <a:rPr lang="zh-CN" altLang="en-US" sz="2800" b="1" dirty="0">
                <a:solidFill>
                  <a:srgbClr val="002060"/>
                </a:solidFill>
                <a:latin typeface="华文中宋" panose="02010600040101010101" pitchFamily="2" charset="-122"/>
                <a:ea typeface="华文中宋" panose="02010600040101010101" pitchFamily="2" charset="-122"/>
              </a:rPr>
              <a:t>自由竞争</a:t>
            </a:r>
            <a:r>
              <a:rPr lang="en-US" altLang="zh-CN" sz="2800" b="1" dirty="0">
                <a:solidFill>
                  <a:srgbClr val="002060"/>
                </a:solidFill>
                <a:latin typeface="华文中宋" panose="02010600040101010101" pitchFamily="2" charset="-122"/>
                <a:ea typeface="华文中宋" panose="02010600040101010101" pitchFamily="2" charset="-122"/>
              </a:rPr>
              <a:t>――</a:t>
            </a:r>
            <a:r>
              <a:rPr lang="zh-CN" altLang="en-US" sz="2800" b="1" dirty="0">
                <a:solidFill>
                  <a:srgbClr val="002060"/>
                </a:solidFill>
                <a:latin typeface="华文中宋" panose="02010600040101010101" pitchFamily="2" charset="-122"/>
                <a:ea typeface="华文中宋" panose="02010600040101010101" pitchFamily="2" charset="-122"/>
              </a:rPr>
              <a:t>生产集中</a:t>
            </a:r>
            <a:r>
              <a:rPr lang="en-US" altLang="zh-CN" sz="2800" b="1" dirty="0">
                <a:solidFill>
                  <a:srgbClr val="002060"/>
                </a:solidFill>
                <a:latin typeface="华文中宋" panose="02010600040101010101" pitchFamily="2" charset="-122"/>
                <a:ea typeface="华文中宋" panose="02010600040101010101" pitchFamily="2" charset="-122"/>
              </a:rPr>
              <a:t>――</a:t>
            </a:r>
            <a:r>
              <a:rPr lang="zh-CN" altLang="en-US" sz="2800" b="1" dirty="0">
                <a:solidFill>
                  <a:srgbClr val="002060"/>
                </a:solidFill>
                <a:latin typeface="华文中宋" panose="02010600040101010101" pitchFamily="2" charset="-122"/>
                <a:ea typeface="华文中宋" panose="02010600040101010101" pitchFamily="2" charset="-122"/>
              </a:rPr>
              <a:t>资本集中</a:t>
            </a:r>
            <a:r>
              <a:rPr lang="en-US" altLang="zh-CN" sz="2800" b="1" dirty="0">
                <a:solidFill>
                  <a:srgbClr val="002060"/>
                </a:solidFill>
                <a:latin typeface="华文中宋" panose="02010600040101010101" pitchFamily="2" charset="-122"/>
                <a:ea typeface="华文中宋" panose="02010600040101010101" pitchFamily="2" charset="-122"/>
              </a:rPr>
              <a:t>――</a:t>
            </a:r>
            <a:r>
              <a:rPr lang="zh-CN" altLang="en-US" sz="2800" b="1" dirty="0">
                <a:solidFill>
                  <a:srgbClr val="002060"/>
                </a:solidFill>
                <a:latin typeface="华文中宋" panose="02010600040101010101" pitchFamily="2" charset="-122"/>
                <a:ea typeface="华文中宋" panose="02010600040101010101" pitchFamily="2" charset="-122"/>
              </a:rPr>
              <a:t>垄断</a:t>
            </a:r>
          </a:p>
          <a:p>
            <a:pPr marL="0" indent="0">
              <a:buNone/>
            </a:pPr>
            <a:endParaRPr lang="en-US" altLang="zh-CN" dirty="0" smtClean="0"/>
          </a:p>
          <a:p>
            <a:pPr marL="0" indent="0">
              <a:buNone/>
            </a:pPr>
            <a:r>
              <a:rPr lang="zh-CN" altLang="en-US" sz="2400" dirty="0" smtClean="0">
                <a:solidFill>
                  <a:schemeClr val="bg2">
                    <a:lumMod val="75000"/>
                  </a:schemeClr>
                </a:solidFill>
              </a:rPr>
              <a:t>自由竞争</a:t>
            </a:r>
            <a:r>
              <a:rPr lang="zh-CN" altLang="en-US" sz="2400" dirty="0">
                <a:solidFill>
                  <a:schemeClr val="bg2">
                    <a:lumMod val="75000"/>
                  </a:schemeClr>
                </a:solidFill>
              </a:rPr>
              <a:t>会引起生产集中。</a:t>
            </a:r>
          </a:p>
          <a:p>
            <a:pPr marL="0" indent="0">
              <a:buNone/>
            </a:pPr>
            <a:r>
              <a:rPr lang="zh-CN" altLang="en-US" sz="2400" dirty="0">
                <a:solidFill>
                  <a:schemeClr val="bg2">
                    <a:lumMod val="75000"/>
                  </a:schemeClr>
                </a:solidFill>
              </a:rPr>
              <a:t>当生产和资本集中发展到</a:t>
            </a:r>
            <a:r>
              <a:rPr lang="zh-CN" altLang="en-US" sz="2400" dirty="0" smtClean="0">
                <a:solidFill>
                  <a:schemeClr val="bg2">
                    <a:lumMod val="75000"/>
                  </a:schemeClr>
                </a:solidFill>
              </a:rPr>
              <a:t>一定</a:t>
            </a:r>
            <a:r>
              <a:rPr lang="zh-CN" altLang="en-US" sz="2400" dirty="0">
                <a:solidFill>
                  <a:schemeClr val="bg2">
                    <a:lumMod val="75000"/>
                  </a:schemeClr>
                </a:solidFill>
              </a:rPr>
              <a:t>程度时，就必然引起垄断</a:t>
            </a:r>
            <a:r>
              <a:rPr lang="zh-CN" altLang="en-US" sz="2400" dirty="0" smtClean="0">
                <a:solidFill>
                  <a:schemeClr val="bg2">
                    <a:lumMod val="75000"/>
                  </a:schemeClr>
                </a:solidFill>
              </a:rPr>
              <a:t>。</a:t>
            </a:r>
            <a:endParaRPr lang="en-US" altLang="zh-CN" sz="2400" dirty="0" smtClean="0">
              <a:solidFill>
                <a:schemeClr val="bg2">
                  <a:lumMod val="75000"/>
                </a:schemeClr>
              </a:solidFill>
            </a:endParaRPr>
          </a:p>
          <a:p>
            <a:pPr marL="0" indent="0">
              <a:buNone/>
            </a:pPr>
            <a:endParaRPr lang="en-US" altLang="zh-CN" dirty="0" smtClean="0">
              <a:solidFill>
                <a:schemeClr val="bg2">
                  <a:lumMod val="75000"/>
                </a:schemeClr>
              </a:solidFill>
            </a:endParaRPr>
          </a:p>
          <a:p>
            <a:pPr marL="0" indent="0">
              <a:buNone/>
            </a:pPr>
            <a:r>
              <a:rPr lang="zh-CN" altLang="en-US" sz="2000" b="1" dirty="0" smtClean="0">
                <a:solidFill>
                  <a:schemeClr val="bg1"/>
                </a:solidFill>
                <a:latin typeface="华文中宋" panose="02010600040101010101" pitchFamily="2" charset="-122"/>
                <a:ea typeface="华文中宋" panose="02010600040101010101" pitchFamily="2" charset="-122"/>
              </a:rPr>
              <a:t>生产集中：</a:t>
            </a:r>
            <a:endParaRPr lang="en-US" altLang="zh-CN" sz="2000" b="1" dirty="0" smtClean="0">
              <a:solidFill>
                <a:schemeClr val="bg1"/>
              </a:solidFill>
              <a:latin typeface="华文中宋" panose="02010600040101010101" pitchFamily="2" charset="-122"/>
              <a:ea typeface="华文中宋" panose="02010600040101010101" pitchFamily="2" charset="-122"/>
            </a:endParaRPr>
          </a:p>
          <a:p>
            <a:pPr marL="0" indent="0">
              <a:buNone/>
            </a:pPr>
            <a:r>
              <a:rPr lang="zh-CN" altLang="en-US" dirty="0" smtClean="0">
                <a:solidFill>
                  <a:schemeClr val="bg2">
                    <a:lumMod val="75000"/>
                  </a:schemeClr>
                </a:solidFill>
              </a:rPr>
              <a:t>生产资料</a:t>
            </a:r>
            <a:r>
              <a:rPr lang="zh-CN" altLang="en-US" dirty="0">
                <a:solidFill>
                  <a:schemeClr val="bg2">
                    <a:lumMod val="75000"/>
                  </a:schemeClr>
                </a:solidFill>
              </a:rPr>
              <a:t>、</a:t>
            </a:r>
            <a:r>
              <a:rPr lang="zh-CN" altLang="en-US" dirty="0" smtClean="0">
                <a:solidFill>
                  <a:schemeClr val="bg2">
                    <a:lumMod val="75000"/>
                  </a:schemeClr>
                </a:solidFill>
              </a:rPr>
              <a:t>劳动力</a:t>
            </a:r>
            <a:r>
              <a:rPr lang="zh-CN" altLang="en-US" dirty="0">
                <a:solidFill>
                  <a:schemeClr val="bg2">
                    <a:lumMod val="75000"/>
                  </a:schemeClr>
                </a:solidFill>
              </a:rPr>
              <a:t>和商品的生产日益集中于</a:t>
            </a:r>
            <a:r>
              <a:rPr lang="zh-CN" altLang="en-US" dirty="0" smtClean="0">
                <a:solidFill>
                  <a:schemeClr val="bg2">
                    <a:lumMod val="75000"/>
                  </a:schemeClr>
                </a:solidFill>
              </a:rPr>
              <a:t>少数</a:t>
            </a:r>
            <a:r>
              <a:rPr lang="zh-CN" altLang="en-US" dirty="0">
                <a:solidFill>
                  <a:schemeClr val="bg2">
                    <a:lumMod val="75000"/>
                  </a:schemeClr>
                </a:solidFill>
              </a:rPr>
              <a:t>大企业的过程</a:t>
            </a:r>
            <a:r>
              <a:rPr lang="zh-CN" altLang="en-US" dirty="0" smtClean="0">
                <a:solidFill>
                  <a:schemeClr val="bg2">
                    <a:lumMod val="75000"/>
                  </a:schemeClr>
                </a:solidFill>
              </a:rPr>
              <a:t>，</a:t>
            </a:r>
            <a:endParaRPr lang="en-US" altLang="zh-CN" dirty="0" smtClean="0">
              <a:solidFill>
                <a:schemeClr val="bg2">
                  <a:lumMod val="75000"/>
                </a:schemeClr>
              </a:solidFill>
            </a:endParaRPr>
          </a:p>
          <a:p>
            <a:pPr marL="0" indent="0">
              <a:buNone/>
            </a:pPr>
            <a:r>
              <a:rPr lang="zh-CN" altLang="en-US" dirty="0" smtClean="0">
                <a:solidFill>
                  <a:schemeClr val="bg2">
                    <a:lumMod val="75000"/>
                  </a:schemeClr>
                </a:solidFill>
              </a:rPr>
              <a:t>其</a:t>
            </a:r>
            <a:r>
              <a:rPr lang="zh-CN" altLang="en-US" dirty="0">
                <a:solidFill>
                  <a:schemeClr val="bg2">
                    <a:lumMod val="75000"/>
                  </a:schemeClr>
                </a:solidFill>
              </a:rPr>
              <a:t>结果是</a:t>
            </a:r>
            <a:r>
              <a:rPr lang="zh-CN" altLang="en-US" dirty="0" smtClean="0">
                <a:solidFill>
                  <a:schemeClr val="bg2">
                    <a:lumMod val="75000"/>
                  </a:schemeClr>
                </a:solidFill>
              </a:rPr>
              <a:t>大企业</a:t>
            </a:r>
            <a:r>
              <a:rPr lang="zh-CN" altLang="en-US" dirty="0">
                <a:solidFill>
                  <a:schemeClr val="bg2">
                    <a:lumMod val="75000"/>
                  </a:schemeClr>
                </a:solidFill>
              </a:rPr>
              <a:t>所占的比重不断增加</a:t>
            </a:r>
            <a:r>
              <a:rPr lang="zh-CN" altLang="en-US" dirty="0" smtClean="0">
                <a:solidFill>
                  <a:schemeClr val="bg2">
                    <a:lumMod val="75000"/>
                  </a:schemeClr>
                </a:solidFill>
              </a:rPr>
              <a:t>。</a:t>
            </a:r>
            <a:endParaRPr lang="en-US" altLang="zh-CN" dirty="0" smtClean="0">
              <a:solidFill>
                <a:schemeClr val="bg2">
                  <a:lumMod val="75000"/>
                </a:schemeClr>
              </a:solidFill>
            </a:endParaRPr>
          </a:p>
          <a:p>
            <a:pPr marL="0" indent="0">
              <a:buNone/>
            </a:pPr>
            <a:r>
              <a:rPr lang="zh-CN" altLang="en-US" sz="2000" b="1" dirty="0" smtClean="0">
                <a:solidFill>
                  <a:schemeClr val="bg1"/>
                </a:solidFill>
                <a:latin typeface="华文中宋" panose="02010600040101010101" pitchFamily="2" charset="-122"/>
                <a:ea typeface="华文中宋" panose="02010600040101010101" pitchFamily="2" charset="-122"/>
              </a:rPr>
              <a:t>资本集中：</a:t>
            </a:r>
            <a:endParaRPr lang="en-US" altLang="zh-CN" sz="2000" b="1" dirty="0" smtClean="0">
              <a:solidFill>
                <a:schemeClr val="bg1"/>
              </a:solidFill>
              <a:latin typeface="华文中宋" panose="02010600040101010101" pitchFamily="2" charset="-122"/>
              <a:ea typeface="华文中宋" panose="02010600040101010101" pitchFamily="2" charset="-122"/>
            </a:endParaRPr>
          </a:p>
          <a:p>
            <a:pPr marL="0" indent="0">
              <a:buNone/>
            </a:pPr>
            <a:r>
              <a:rPr lang="zh-CN" altLang="en-US" dirty="0">
                <a:solidFill>
                  <a:schemeClr val="bg2">
                    <a:lumMod val="75000"/>
                  </a:schemeClr>
                </a:solidFill>
              </a:rPr>
              <a:t>大资本吞并</a:t>
            </a:r>
            <a:r>
              <a:rPr lang="zh-CN" altLang="en-US" dirty="0" smtClean="0">
                <a:solidFill>
                  <a:schemeClr val="bg2">
                    <a:lumMod val="75000"/>
                  </a:schemeClr>
                </a:solidFill>
              </a:rPr>
              <a:t>小资本</a:t>
            </a:r>
            <a:r>
              <a:rPr lang="zh-CN" altLang="en-US" dirty="0">
                <a:solidFill>
                  <a:schemeClr val="bg2">
                    <a:lumMod val="75000"/>
                  </a:schemeClr>
                </a:solidFill>
              </a:rPr>
              <a:t>，或由许多小资本</a:t>
            </a:r>
            <a:r>
              <a:rPr lang="zh-CN" altLang="en-US" dirty="0" smtClean="0">
                <a:solidFill>
                  <a:schemeClr val="bg2">
                    <a:lumMod val="75000"/>
                  </a:schemeClr>
                </a:solidFill>
              </a:rPr>
              <a:t>合并而</a:t>
            </a:r>
            <a:r>
              <a:rPr lang="zh-CN" altLang="en-US" dirty="0">
                <a:solidFill>
                  <a:schemeClr val="bg2">
                    <a:lumMod val="75000"/>
                  </a:schemeClr>
                </a:solidFill>
              </a:rPr>
              <a:t>成大资本的过程</a:t>
            </a:r>
            <a:r>
              <a:rPr lang="zh-CN" altLang="en-US" dirty="0" smtClean="0">
                <a:solidFill>
                  <a:schemeClr val="bg2">
                    <a:lumMod val="75000"/>
                  </a:schemeClr>
                </a:solidFill>
              </a:rPr>
              <a:t>，</a:t>
            </a:r>
            <a:endParaRPr lang="en-US" altLang="zh-CN" dirty="0" smtClean="0">
              <a:solidFill>
                <a:schemeClr val="bg2">
                  <a:lumMod val="75000"/>
                </a:schemeClr>
              </a:solidFill>
            </a:endParaRPr>
          </a:p>
          <a:p>
            <a:pPr marL="0" indent="0">
              <a:buNone/>
            </a:pPr>
            <a:r>
              <a:rPr lang="zh-CN" altLang="en-US" dirty="0" smtClean="0">
                <a:solidFill>
                  <a:schemeClr val="bg2">
                    <a:lumMod val="75000"/>
                  </a:schemeClr>
                </a:solidFill>
              </a:rPr>
              <a:t>其结果是</a:t>
            </a:r>
            <a:r>
              <a:rPr lang="zh-CN" altLang="en-US" dirty="0">
                <a:solidFill>
                  <a:schemeClr val="bg2">
                    <a:lumMod val="75000"/>
                  </a:schemeClr>
                </a:solidFill>
              </a:rPr>
              <a:t>越来越多的资本为少数</a:t>
            </a:r>
            <a:r>
              <a:rPr lang="zh-CN" altLang="en-US" dirty="0" smtClean="0">
                <a:solidFill>
                  <a:schemeClr val="bg2">
                    <a:lumMod val="75000"/>
                  </a:schemeClr>
                </a:solidFill>
              </a:rPr>
              <a:t>大资本家</a:t>
            </a:r>
            <a:r>
              <a:rPr lang="zh-CN" altLang="en-US" dirty="0">
                <a:solidFill>
                  <a:schemeClr val="bg2">
                    <a:lumMod val="75000"/>
                  </a:schemeClr>
                </a:solidFill>
              </a:rPr>
              <a:t>所支配。</a:t>
            </a:r>
            <a:endParaRPr lang="en-US" altLang="zh-CN" dirty="0">
              <a:solidFill>
                <a:schemeClr val="bg2">
                  <a:lumMod val="75000"/>
                </a:schemeClr>
              </a:solidFill>
            </a:endParaRPr>
          </a:p>
          <a:p>
            <a:endParaRPr lang="zh-CN" altLang="en-US" dirty="0"/>
          </a:p>
        </p:txBody>
      </p:sp>
      <p:sp>
        <p:nvSpPr>
          <p:cNvPr id="4" name="右大括号 3"/>
          <p:cNvSpPr/>
          <p:nvPr/>
        </p:nvSpPr>
        <p:spPr>
          <a:xfrm>
            <a:off x="6660232" y="4363653"/>
            <a:ext cx="288032" cy="1944216"/>
          </a:xfrm>
          <a:prstGeom prst="righ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bg1"/>
              </a:solidFill>
            </a:endParaRPr>
          </a:p>
        </p:txBody>
      </p:sp>
      <p:sp>
        <p:nvSpPr>
          <p:cNvPr id="5" name="TextBox 4"/>
          <p:cNvSpPr txBox="1"/>
          <p:nvPr/>
        </p:nvSpPr>
        <p:spPr>
          <a:xfrm>
            <a:off x="6974691" y="4981818"/>
            <a:ext cx="1210588" cy="707886"/>
          </a:xfrm>
          <a:prstGeom prst="rect">
            <a:avLst/>
          </a:prstGeom>
          <a:noFill/>
          <a:ln>
            <a:solidFill>
              <a:schemeClr val="bg1"/>
            </a:solidFill>
          </a:ln>
        </p:spPr>
        <p:txBody>
          <a:bodyPr wrap="none" rtlCol="0">
            <a:spAutoFit/>
          </a:bodyPr>
          <a:lstStyle/>
          <a:p>
            <a:r>
              <a:rPr lang="zh-CN" altLang="en-US" sz="2000" b="1" dirty="0" smtClean="0">
                <a:solidFill>
                  <a:schemeClr val="bg1"/>
                </a:solidFill>
              </a:rPr>
              <a:t>资本追求</a:t>
            </a:r>
            <a:endParaRPr lang="en-US" altLang="zh-CN" sz="2000" b="1" dirty="0" smtClean="0">
              <a:solidFill>
                <a:schemeClr val="bg1"/>
              </a:solidFill>
            </a:endParaRPr>
          </a:p>
          <a:p>
            <a:r>
              <a:rPr lang="zh-CN" altLang="en-US" sz="2000" b="1" dirty="0" smtClean="0">
                <a:solidFill>
                  <a:schemeClr val="bg1"/>
                </a:solidFill>
              </a:rPr>
              <a:t>剩余价值</a:t>
            </a:r>
            <a:endParaRPr lang="zh-CN" altLang="en-US" sz="20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1520" y="764704"/>
            <a:ext cx="7992888" cy="4051437"/>
          </a:xfrm>
        </p:spPr>
        <p:txBody>
          <a:bodyPr/>
          <a:lstStyle/>
          <a:p>
            <a:pPr marL="0" indent="0">
              <a:buNone/>
            </a:pPr>
            <a:r>
              <a:rPr lang="en-US" altLang="zh-CN" sz="2000" dirty="0"/>
              <a:t>19</a:t>
            </a:r>
            <a:r>
              <a:rPr lang="zh-CN" altLang="en-US" sz="2000" dirty="0"/>
              <a:t>世纪末</a:t>
            </a:r>
            <a:r>
              <a:rPr lang="en-US" altLang="zh-CN" sz="2000" dirty="0"/>
              <a:t>20</a:t>
            </a:r>
            <a:r>
              <a:rPr lang="zh-CN" altLang="en-US" sz="2000" dirty="0"/>
              <a:t>世纪初</a:t>
            </a:r>
            <a:r>
              <a:rPr lang="zh-CN" altLang="en-US" sz="2000" dirty="0" smtClean="0"/>
              <a:t>，</a:t>
            </a:r>
            <a:endParaRPr lang="en-US" altLang="zh-CN" sz="2000" dirty="0" smtClean="0"/>
          </a:p>
          <a:p>
            <a:pPr marL="0" indent="0">
              <a:buNone/>
            </a:pPr>
            <a:r>
              <a:rPr lang="zh-CN" altLang="en-US" sz="2000" dirty="0" smtClean="0"/>
              <a:t>主要</a:t>
            </a:r>
            <a:r>
              <a:rPr lang="zh-CN" altLang="en-US" sz="2000" dirty="0"/>
              <a:t>资本主义国家生产</a:t>
            </a:r>
            <a:r>
              <a:rPr lang="zh-CN" altLang="en-US" sz="2000" dirty="0" smtClean="0"/>
              <a:t>集中已经</a:t>
            </a:r>
            <a:r>
              <a:rPr lang="zh-CN" altLang="en-US" sz="2000" dirty="0"/>
              <a:t>达到相当高的程度</a:t>
            </a:r>
          </a:p>
          <a:p>
            <a:pPr marL="0" indent="0">
              <a:buNone/>
            </a:pPr>
            <a:r>
              <a:rPr lang="zh-CN" altLang="en-US" sz="2000" dirty="0" smtClean="0">
                <a:solidFill>
                  <a:schemeClr val="bg1"/>
                </a:solidFill>
              </a:rPr>
              <a:t>德国</a:t>
            </a:r>
            <a:r>
              <a:rPr lang="en-US" altLang="zh-CN" sz="2000" dirty="0"/>
              <a:t>1907</a:t>
            </a:r>
            <a:r>
              <a:rPr lang="zh-CN" altLang="en-US" sz="2000" dirty="0"/>
              <a:t>年不到总数</a:t>
            </a:r>
            <a:r>
              <a:rPr lang="en-US" altLang="zh-CN" sz="2000" dirty="0">
                <a:solidFill>
                  <a:srgbClr val="C00000"/>
                </a:solidFill>
              </a:rPr>
              <a:t>1%</a:t>
            </a:r>
            <a:r>
              <a:rPr lang="zh-CN" altLang="en-US" sz="2000" dirty="0"/>
              <a:t>的大企业占有全国总数</a:t>
            </a:r>
            <a:r>
              <a:rPr lang="en-US" altLang="zh-CN" sz="2000" dirty="0">
                <a:solidFill>
                  <a:srgbClr val="C00000"/>
                </a:solidFill>
              </a:rPr>
              <a:t>75%</a:t>
            </a:r>
            <a:r>
              <a:rPr lang="zh-CN" altLang="en-US" sz="2000" dirty="0" smtClean="0"/>
              <a:t>以上</a:t>
            </a:r>
            <a:endParaRPr lang="en-US" altLang="zh-CN" sz="2000" dirty="0" smtClean="0"/>
          </a:p>
          <a:p>
            <a:pPr marL="0" indent="0">
              <a:buNone/>
            </a:pPr>
            <a:r>
              <a:rPr lang="zh-CN" altLang="en-US" sz="2000" dirty="0" smtClean="0"/>
              <a:t>的</a:t>
            </a:r>
            <a:r>
              <a:rPr lang="zh-CN" altLang="en-US" sz="2000" dirty="0"/>
              <a:t>蒸汽动力和电力</a:t>
            </a:r>
          </a:p>
          <a:p>
            <a:pPr marL="0" indent="0">
              <a:buNone/>
            </a:pPr>
            <a:r>
              <a:rPr lang="zh-CN" altLang="en-US" sz="2000" dirty="0">
                <a:solidFill>
                  <a:schemeClr val="bg1"/>
                </a:solidFill>
              </a:rPr>
              <a:t>美国</a:t>
            </a:r>
            <a:r>
              <a:rPr lang="en-US" altLang="zh-CN" sz="2000" dirty="0"/>
              <a:t>1909</a:t>
            </a:r>
            <a:r>
              <a:rPr lang="zh-CN" altLang="en-US" sz="2000" dirty="0"/>
              <a:t>年不到总数</a:t>
            </a:r>
            <a:r>
              <a:rPr lang="en-US" altLang="zh-CN" sz="2000" dirty="0">
                <a:solidFill>
                  <a:srgbClr val="C00000"/>
                </a:solidFill>
              </a:rPr>
              <a:t>1%</a:t>
            </a:r>
            <a:r>
              <a:rPr lang="zh-CN" altLang="en-US" sz="2000" dirty="0"/>
              <a:t>的大企业掌握着</a:t>
            </a:r>
            <a:r>
              <a:rPr lang="zh-CN" altLang="en-US" sz="2000" dirty="0" smtClean="0"/>
              <a:t>全国</a:t>
            </a:r>
            <a:r>
              <a:rPr lang="en-US" altLang="zh-CN" sz="2000" dirty="0" smtClean="0">
                <a:solidFill>
                  <a:srgbClr val="C00000"/>
                </a:solidFill>
              </a:rPr>
              <a:t>50%</a:t>
            </a:r>
            <a:r>
              <a:rPr lang="zh-CN" altLang="en-US" sz="2000" dirty="0" smtClean="0"/>
              <a:t>的产值</a:t>
            </a:r>
            <a:endParaRPr lang="en-US" altLang="zh-CN" sz="2000"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zh-CN" altLang="en-US" dirty="0"/>
          </a:p>
        </p:txBody>
      </p:sp>
      <p:sp>
        <p:nvSpPr>
          <p:cNvPr id="4" name="矩形 3"/>
          <p:cNvSpPr/>
          <p:nvPr/>
        </p:nvSpPr>
        <p:spPr>
          <a:xfrm>
            <a:off x="558987" y="3356992"/>
            <a:ext cx="4572000" cy="2677656"/>
          </a:xfrm>
          <a:prstGeom prst="rect">
            <a:avLst/>
          </a:prstGeom>
        </p:spPr>
        <p:txBody>
          <a:bodyPr>
            <a:spAutoFit/>
          </a:bodyPr>
          <a:lstStyle/>
          <a:p>
            <a:r>
              <a:rPr lang="zh-CN" altLang="en-US" sz="2800" b="1" dirty="0" smtClean="0">
                <a:solidFill>
                  <a:schemeClr val="bg1"/>
                </a:solidFill>
                <a:latin typeface="华文中宋" panose="02010600040101010101" pitchFamily="2" charset="-122"/>
                <a:ea typeface="华文中宋" panose="02010600040101010101" pitchFamily="2" charset="-122"/>
              </a:rPr>
              <a:t>列宁：“</a:t>
            </a:r>
            <a:r>
              <a:rPr lang="zh-CN" altLang="en-US" sz="2800" b="1" dirty="0">
                <a:solidFill>
                  <a:schemeClr val="bg1"/>
                </a:solidFill>
                <a:latin typeface="华文中宋" panose="02010600040101010101" pitchFamily="2" charset="-122"/>
                <a:ea typeface="华文中宋" panose="02010600040101010101" pitchFamily="2" charset="-122"/>
              </a:rPr>
              <a:t>垄断：即独</a:t>
            </a:r>
          </a:p>
          <a:p>
            <a:r>
              <a:rPr lang="zh-CN" altLang="en-US" sz="2800" b="1" dirty="0">
                <a:solidFill>
                  <a:schemeClr val="bg1"/>
                </a:solidFill>
                <a:latin typeface="华文中宋" panose="02010600040101010101" pitchFamily="2" charset="-122"/>
                <a:ea typeface="华文中宋" panose="02010600040101010101" pitchFamily="2" charset="-122"/>
              </a:rPr>
              <a:t>占，指少数几个大资</a:t>
            </a:r>
          </a:p>
          <a:p>
            <a:r>
              <a:rPr lang="zh-CN" altLang="en-US" sz="2800" b="1" dirty="0">
                <a:solidFill>
                  <a:schemeClr val="bg1"/>
                </a:solidFill>
                <a:latin typeface="华文中宋" panose="02010600040101010101" pitchFamily="2" charset="-122"/>
                <a:ea typeface="华文中宋" panose="02010600040101010101" pitchFamily="2" charset="-122"/>
              </a:rPr>
              <a:t>本主义企业联合控制</a:t>
            </a:r>
          </a:p>
          <a:p>
            <a:r>
              <a:rPr lang="zh-CN" altLang="en-US" sz="2800" b="1" dirty="0">
                <a:solidFill>
                  <a:schemeClr val="bg1"/>
                </a:solidFill>
                <a:latin typeface="华文中宋" panose="02010600040101010101" pitchFamily="2" charset="-122"/>
                <a:ea typeface="华文中宋" panose="02010600040101010101" pitchFamily="2" charset="-122"/>
              </a:rPr>
              <a:t>了一个或几个经济部</a:t>
            </a:r>
          </a:p>
          <a:p>
            <a:r>
              <a:rPr lang="zh-CN" altLang="en-US" sz="2800" b="1" dirty="0">
                <a:solidFill>
                  <a:schemeClr val="bg1"/>
                </a:solidFill>
                <a:latin typeface="华文中宋" panose="02010600040101010101" pitchFamily="2" charset="-122"/>
                <a:ea typeface="华文中宋" panose="02010600040101010101" pitchFamily="2" charset="-122"/>
              </a:rPr>
              <a:t>门的生产和流通，以</a:t>
            </a:r>
          </a:p>
          <a:p>
            <a:r>
              <a:rPr lang="zh-CN" altLang="en-US" sz="2800" b="1" dirty="0">
                <a:solidFill>
                  <a:schemeClr val="bg1"/>
                </a:solidFill>
                <a:latin typeface="华文中宋" panose="02010600040101010101" pitchFamily="2" charset="-122"/>
                <a:ea typeface="华文中宋" panose="02010600040101010101" pitchFamily="2" charset="-122"/>
              </a:rPr>
              <a:t>获得垄断利润。”</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936" y="3501008"/>
            <a:ext cx="3959626" cy="2684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a:t>
            </a:r>
            <a:r>
              <a:rPr lang="en-US" altLang="zh-CN" dirty="0" smtClean="0"/>
              <a:t>2</a:t>
            </a:r>
            <a:r>
              <a:rPr lang="zh-CN" altLang="en-US" dirty="0" smtClean="0"/>
              <a:t>）垄断</a:t>
            </a:r>
            <a:r>
              <a:rPr lang="zh-CN" altLang="en-US" dirty="0"/>
              <a:t>产生的原因</a:t>
            </a:r>
          </a:p>
        </p:txBody>
      </p:sp>
      <p:sp>
        <p:nvSpPr>
          <p:cNvPr id="3" name="内容占位符 2"/>
          <p:cNvSpPr>
            <a:spLocks noGrp="1"/>
          </p:cNvSpPr>
          <p:nvPr>
            <p:ph idx="1"/>
          </p:nvPr>
        </p:nvSpPr>
        <p:spPr>
          <a:xfrm>
            <a:off x="755576" y="1700808"/>
            <a:ext cx="7125112" cy="4051437"/>
          </a:xfrm>
        </p:spPr>
        <p:txBody>
          <a:bodyPr>
            <a:normAutofit/>
          </a:bodyPr>
          <a:lstStyle/>
          <a:p>
            <a:r>
              <a:rPr lang="zh-CN" altLang="en-US" sz="2400" dirty="0">
                <a:solidFill>
                  <a:srgbClr val="002060"/>
                </a:solidFill>
              </a:rPr>
              <a:t>第一，当生产集中发展到相当高的程度</a:t>
            </a:r>
            <a:r>
              <a:rPr lang="zh-CN" altLang="en-US" sz="2400" dirty="0" smtClean="0">
                <a:solidFill>
                  <a:srgbClr val="002060"/>
                </a:solidFill>
              </a:rPr>
              <a:t>，极</a:t>
            </a:r>
            <a:r>
              <a:rPr lang="zh-CN" altLang="en-US" sz="2400" dirty="0">
                <a:solidFill>
                  <a:srgbClr val="002060"/>
                </a:solidFill>
              </a:rPr>
              <a:t>少数企业就会联合起来，操纵和</a:t>
            </a:r>
            <a:r>
              <a:rPr lang="zh-CN" altLang="en-US" sz="2400" dirty="0" smtClean="0">
                <a:solidFill>
                  <a:srgbClr val="002060"/>
                </a:solidFill>
              </a:rPr>
              <a:t>控制本</a:t>
            </a:r>
            <a:r>
              <a:rPr lang="zh-CN" altLang="en-US" sz="2400" dirty="0">
                <a:solidFill>
                  <a:srgbClr val="002060"/>
                </a:solidFill>
              </a:rPr>
              <a:t>部门的生产和销售，以获得高额利润。</a:t>
            </a:r>
          </a:p>
          <a:p>
            <a:r>
              <a:rPr lang="zh-CN" altLang="en-US" sz="2400" dirty="0">
                <a:solidFill>
                  <a:srgbClr val="002060"/>
                </a:solidFill>
              </a:rPr>
              <a:t>第二，企业规模巨大，造成了竞争的</a:t>
            </a:r>
            <a:r>
              <a:rPr lang="zh-CN" altLang="en-US" sz="2400" dirty="0" smtClean="0">
                <a:solidFill>
                  <a:srgbClr val="002060"/>
                </a:solidFill>
              </a:rPr>
              <a:t>困难</a:t>
            </a:r>
            <a:r>
              <a:rPr lang="zh-CN" altLang="en-US" sz="2400" dirty="0">
                <a:solidFill>
                  <a:srgbClr val="002060"/>
                </a:solidFill>
              </a:rPr>
              <a:t>，也会产生垄断。</a:t>
            </a:r>
          </a:p>
          <a:p>
            <a:r>
              <a:rPr lang="zh-CN" altLang="en-US" sz="2400" dirty="0">
                <a:solidFill>
                  <a:srgbClr val="002060"/>
                </a:solidFill>
              </a:rPr>
              <a:t>第三，少数大企业之间势均力敌，</a:t>
            </a:r>
            <a:r>
              <a:rPr lang="zh-CN" altLang="en-US" sz="2400" dirty="0" smtClean="0">
                <a:solidFill>
                  <a:srgbClr val="002060"/>
                </a:solidFill>
              </a:rPr>
              <a:t>为了避免</a:t>
            </a:r>
            <a:r>
              <a:rPr lang="zh-CN" altLang="en-US" sz="2400" dirty="0">
                <a:solidFill>
                  <a:srgbClr val="002060"/>
                </a:solidFill>
              </a:rPr>
              <a:t>竞争造成两败俱伤的灾难性后果</a:t>
            </a:r>
            <a:r>
              <a:rPr lang="zh-CN" altLang="en-US" sz="2400" dirty="0" smtClean="0">
                <a:solidFill>
                  <a:srgbClr val="002060"/>
                </a:solidFill>
              </a:rPr>
              <a:t>，必然</a:t>
            </a:r>
            <a:r>
              <a:rPr lang="zh-CN" altLang="en-US" sz="2400" dirty="0">
                <a:solidFill>
                  <a:srgbClr val="002060"/>
                </a:solidFill>
              </a:rPr>
              <a:t>寻求某种妥协，达成垄断协定。</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a:t>、垄断组织的基本形式</a:t>
            </a:r>
          </a:p>
        </p:txBody>
      </p:sp>
      <p:sp>
        <p:nvSpPr>
          <p:cNvPr id="3" name="内容占位符 2"/>
          <p:cNvSpPr>
            <a:spLocks noGrp="1"/>
          </p:cNvSpPr>
          <p:nvPr>
            <p:ph idx="1"/>
          </p:nvPr>
        </p:nvSpPr>
        <p:spPr/>
        <p:txBody>
          <a:bodyPr>
            <a:normAutofit/>
          </a:bodyPr>
          <a:lstStyle/>
          <a:p>
            <a:pPr marL="0" indent="0">
              <a:buNone/>
            </a:pPr>
            <a:r>
              <a:rPr lang="zh-CN" altLang="en-US" sz="2800" dirty="0" smtClean="0">
                <a:solidFill>
                  <a:srgbClr val="002060"/>
                </a:solidFill>
              </a:rPr>
              <a:t>（</a:t>
            </a:r>
            <a:r>
              <a:rPr lang="en-US" altLang="zh-CN" sz="2800" dirty="0" smtClean="0">
                <a:solidFill>
                  <a:srgbClr val="002060"/>
                </a:solidFill>
              </a:rPr>
              <a:t>1</a:t>
            </a:r>
            <a:r>
              <a:rPr lang="zh-CN" altLang="en-US" sz="2800" dirty="0" smtClean="0">
                <a:solidFill>
                  <a:srgbClr val="002060"/>
                </a:solidFill>
              </a:rPr>
              <a:t>）初级</a:t>
            </a:r>
            <a:r>
              <a:rPr lang="zh-CN" altLang="en-US" sz="2800" dirty="0">
                <a:solidFill>
                  <a:srgbClr val="002060"/>
                </a:solidFill>
              </a:rPr>
              <a:t>的垄断组织形式：短期价格协定</a:t>
            </a:r>
          </a:p>
          <a:p>
            <a:pPr marL="0" indent="0">
              <a:buNone/>
            </a:pPr>
            <a:r>
              <a:rPr lang="zh-CN" altLang="en-US" sz="2800" dirty="0" smtClean="0">
                <a:solidFill>
                  <a:srgbClr val="002060"/>
                </a:solidFill>
              </a:rPr>
              <a:t>（</a:t>
            </a:r>
            <a:r>
              <a:rPr lang="en-US" altLang="zh-CN" sz="2800" dirty="0" smtClean="0">
                <a:solidFill>
                  <a:srgbClr val="002060"/>
                </a:solidFill>
              </a:rPr>
              <a:t>2</a:t>
            </a:r>
            <a:r>
              <a:rPr lang="zh-CN" altLang="en-US" sz="2800" dirty="0" smtClean="0">
                <a:solidFill>
                  <a:srgbClr val="002060"/>
                </a:solidFill>
              </a:rPr>
              <a:t>）常见</a:t>
            </a:r>
            <a:r>
              <a:rPr lang="zh-CN" altLang="en-US" sz="2800" dirty="0">
                <a:solidFill>
                  <a:srgbClr val="002060"/>
                </a:solidFill>
              </a:rPr>
              <a:t>的垄断组织：</a:t>
            </a:r>
          </a:p>
          <a:p>
            <a:pPr marL="0" indent="0">
              <a:buNone/>
            </a:pPr>
            <a:r>
              <a:rPr lang="zh-CN" altLang="en-US" sz="2800" dirty="0" smtClean="0">
                <a:solidFill>
                  <a:srgbClr val="002060"/>
                </a:solidFill>
              </a:rPr>
              <a:t>卡特尔</a:t>
            </a:r>
            <a:r>
              <a:rPr lang="en-US" altLang="zh-CN" sz="2800" dirty="0">
                <a:solidFill>
                  <a:srgbClr val="002060"/>
                </a:solidFill>
              </a:rPr>
              <a:t>(</a:t>
            </a:r>
            <a:r>
              <a:rPr lang="en-US" altLang="zh-CN" sz="2800" dirty="0" err="1">
                <a:solidFill>
                  <a:srgbClr val="002060"/>
                </a:solidFill>
              </a:rPr>
              <a:t>Cartal</a:t>
            </a:r>
            <a:r>
              <a:rPr lang="en-US" altLang="zh-CN" sz="2800" dirty="0">
                <a:solidFill>
                  <a:srgbClr val="002060"/>
                </a:solidFill>
              </a:rPr>
              <a:t>) </a:t>
            </a:r>
            <a:r>
              <a:rPr lang="zh-CN" altLang="en-US" sz="2800" dirty="0" smtClean="0">
                <a:solidFill>
                  <a:srgbClr val="002060"/>
                </a:solidFill>
              </a:rPr>
              <a:t>：德国</a:t>
            </a:r>
            <a:endParaRPr lang="en-US" altLang="zh-CN" sz="2800" dirty="0">
              <a:solidFill>
                <a:srgbClr val="002060"/>
              </a:solidFill>
            </a:endParaRPr>
          </a:p>
          <a:p>
            <a:pPr marL="0" indent="0">
              <a:buNone/>
            </a:pPr>
            <a:r>
              <a:rPr lang="zh-CN" altLang="en-US" sz="2800" dirty="0" smtClean="0">
                <a:solidFill>
                  <a:srgbClr val="002060"/>
                </a:solidFill>
              </a:rPr>
              <a:t>辛迪加</a:t>
            </a:r>
            <a:r>
              <a:rPr lang="en-US" altLang="zh-CN" sz="2800" dirty="0">
                <a:solidFill>
                  <a:srgbClr val="002060"/>
                </a:solidFill>
              </a:rPr>
              <a:t>(</a:t>
            </a:r>
            <a:r>
              <a:rPr lang="en-US" altLang="zh-CN" sz="2800" dirty="0" err="1">
                <a:solidFill>
                  <a:srgbClr val="002060"/>
                </a:solidFill>
              </a:rPr>
              <a:t>Syndicat</a:t>
            </a:r>
            <a:r>
              <a:rPr lang="en-US" altLang="zh-CN" sz="2800" dirty="0">
                <a:solidFill>
                  <a:srgbClr val="002060"/>
                </a:solidFill>
              </a:rPr>
              <a:t>) </a:t>
            </a:r>
            <a:r>
              <a:rPr lang="zh-CN" altLang="en-US" sz="2800" dirty="0" smtClean="0">
                <a:solidFill>
                  <a:srgbClr val="002060"/>
                </a:solidFill>
              </a:rPr>
              <a:t>：法国</a:t>
            </a:r>
            <a:endParaRPr lang="en-US" altLang="zh-CN" sz="2800" dirty="0">
              <a:solidFill>
                <a:srgbClr val="002060"/>
              </a:solidFill>
            </a:endParaRPr>
          </a:p>
          <a:p>
            <a:pPr marL="0" indent="0">
              <a:buNone/>
            </a:pPr>
            <a:r>
              <a:rPr lang="zh-CN" altLang="en-US" sz="2800" dirty="0" smtClean="0">
                <a:solidFill>
                  <a:srgbClr val="002060"/>
                </a:solidFill>
              </a:rPr>
              <a:t>托拉斯</a:t>
            </a:r>
            <a:r>
              <a:rPr lang="en-US" altLang="zh-CN" sz="2800" dirty="0">
                <a:solidFill>
                  <a:srgbClr val="002060"/>
                </a:solidFill>
              </a:rPr>
              <a:t>(Trust) </a:t>
            </a:r>
            <a:r>
              <a:rPr lang="zh-CN" altLang="en-US" sz="2800" dirty="0" smtClean="0">
                <a:solidFill>
                  <a:srgbClr val="002060"/>
                </a:solidFill>
              </a:rPr>
              <a:t>：美国</a:t>
            </a:r>
            <a:endParaRPr lang="en-US" altLang="zh-CN" sz="2800" dirty="0">
              <a:solidFill>
                <a:srgbClr val="002060"/>
              </a:solidFill>
            </a:endParaRPr>
          </a:p>
          <a:p>
            <a:pPr marL="0" indent="0">
              <a:buNone/>
            </a:pPr>
            <a:r>
              <a:rPr lang="zh-CN" altLang="en-US" sz="2800" dirty="0" smtClean="0">
                <a:solidFill>
                  <a:srgbClr val="002060"/>
                </a:solidFill>
              </a:rPr>
              <a:t>康采恩</a:t>
            </a:r>
            <a:r>
              <a:rPr lang="en-US" altLang="zh-CN" sz="2800" dirty="0">
                <a:solidFill>
                  <a:srgbClr val="002060"/>
                </a:solidFill>
              </a:rPr>
              <a:t>(</a:t>
            </a:r>
            <a:r>
              <a:rPr lang="en-US" altLang="zh-CN" sz="2800" dirty="0" err="1">
                <a:solidFill>
                  <a:srgbClr val="002060"/>
                </a:solidFill>
              </a:rPr>
              <a:t>Konzarn</a:t>
            </a:r>
            <a:r>
              <a:rPr lang="en-US" altLang="zh-CN" sz="2800" dirty="0">
                <a:solidFill>
                  <a:srgbClr val="002060"/>
                </a:solidFill>
              </a:rPr>
              <a:t>) </a:t>
            </a:r>
            <a:r>
              <a:rPr lang="zh-CN" altLang="en-US" sz="2800" dirty="0" smtClean="0">
                <a:solidFill>
                  <a:srgbClr val="002060"/>
                </a:solidFill>
              </a:rPr>
              <a:t>：日本</a:t>
            </a:r>
            <a:endParaRPr lang="zh-CN" altLang="en-US" sz="2800" dirty="0">
              <a:solidFill>
                <a:srgbClr val="00206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32656"/>
            <a:ext cx="5904656" cy="648072"/>
          </a:xfrm>
        </p:spPr>
        <p:txBody>
          <a:bodyPr/>
          <a:lstStyle/>
          <a:p>
            <a:r>
              <a:rPr lang="zh-CN" altLang="en-US" b="1" dirty="0" smtClean="0">
                <a:solidFill>
                  <a:schemeClr val="bg1"/>
                </a:solidFill>
              </a:rPr>
              <a:t>（</a:t>
            </a:r>
            <a:r>
              <a:rPr lang="zh-CN" altLang="en-US" b="1" dirty="0">
                <a:solidFill>
                  <a:schemeClr val="bg1"/>
                </a:solidFill>
              </a:rPr>
              <a:t>二）垄断条件下竞争的特点</a:t>
            </a:r>
          </a:p>
        </p:txBody>
      </p:sp>
      <p:sp>
        <p:nvSpPr>
          <p:cNvPr id="6" name="文本占位符 5"/>
          <p:cNvSpPr>
            <a:spLocks noGrp="1"/>
          </p:cNvSpPr>
          <p:nvPr>
            <p:ph type="body" idx="1"/>
          </p:nvPr>
        </p:nvSpPr>
        <p:spPr>
          <a:xfrm>
            <a:off x="0" y="1484784"/>
            <a:ext cx="8064896" cy="504056"/>
          </a:xfrm>
        </p:spPr>
        <p:txBody>
          <a:bodyPr>
            <a:normAutofit/>
          </a:bodyPr>
          <a:lstStyle/>
          <a:p>
            <a:r>
              <a:rPr lang="zh-CN" altLang="en-US" sz="2400" dirty="0" smtClean="0"/>
              <a:t>案例：空中客车公司与波音、麦道相抗衡，争夺世界市场</a:t>
            </a:r>
            <a:endParaRPr lang="zh-CN" altLang="en-US" sz="2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0410" y="4305222"/>
            <a:ext cx="33528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293096"/>
            <a:ext cx="3456384" cy="231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8810" y="2019222"/>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smtClean="0"/>
              <a:t>1</a:t>
            </a:r>
            <a:r>
              <a:rPr lang="zh-CN" altLang="en-US" dirty="0" smtClean="0"/>
              <a:t>、垄断和竞争的关系</a:t>
            </a:r>
            <a:endParaRPr lang="zh-CN" altLang="en-US" dirty="0"/>
          </a:p>
        </p:txBody>
      </p:sp>
      <p:sp>
        <p:nvSpPr>
          <p:cNvPr id="5" name="内容占位符 4"/>
          <p:cNvSpPr>
            <a:spLocks noGrp="1"/>
          </p:cNvSpPr>
          <p:nvPr>
            <p:ph idx="1"/>
          </p:nvPr>
        </p:nvSpPr>
        <p:spPr>
          <a:xfrm>
            <a:off x="683568" y="1628800"/>
            <a:ext cx="7125112" cy="4392488"/>
          </a:xfrm>
        </p:spPr>
        <p:txBody>
          <a:bodyPr>
            <a:normAutofit/>
          </a:bodyPr>
          <a:lstStyle/>
          <a:p>
            <a:r>
              <a:rPr lang="zh-CN" altLang="en-US" sz="2400" b="1" dirty="0" smtClean="0">
                <a:solidFill>
                  <a:schemeClr val="bg1"/>
                </a:solidFill>
                <a:latin typeface="华文中宋" panose="02010600040101010101" pitchFamily="2" charset="-122"/>
                <a:ea typeface="华文中宋" panose="02010600040101010101" pitchFamily="2" charset="-122"/>
              </a:rPr>
              <a:t>垄断</a:t>
            </a:r>
            <a:r>
              <a:rPr lang="zh-CN" altLang="en-US" sz="2400" b="1" dirty="0">
                <a:solidFill>
                  <a:schemeClr val="bg1"/>
                </a:solidFill>
                <a:latin typeface="华文中宋" panose="02010600040101010101" pitchFamily="2" charset="-122"/>
                <a:ea typeface="华文中宋" panose="02010600040101010101" pitchFamily="2" charset="-122"/>
              </a:rPr>
              <a:t>是在自由竞争的基础上作为竞争的对立</a:t>
            </a:r>
            <a:r>
              <a:rPr lang="zh-CN" altLang="en-US" sz="2400" b="1" dirty="0" smtClean="0">
                <a:solidFill>
                  <a:schemeClr val="bg1"/>
                </a:solidFill>
                <a:latin typeface="华文中宋" panose="02010600040101010101" pitchFamily="2" charset="-122"/>
                <a:ea typeface="华文中宋" panose="02010600040101010101" pitchFamily="2" charset="-122"/>
              </a:rPr>
              <a:t>物产</a:t>
            </a:r>
            <a:r>
              <a:rPr lang="zh-CN" altLang="en-US" sz="2400" b="1" dirty="0">
                <a:solidFill>
                  <a:schemeClr val="bg1"/>
                </a:solidFill>
                <a:latin typeface="华文中宋" panose="02010600040101010101" pitchFamily="2" charset="-122"/>
                <a:ea typeface="华文中宋" panose="02010600040101010101" pitchFamily="2" charset="-122"/>
              </a:rPr>
              <a:t>生的</a:t>
            </a:r>
          </a:p>
          <a:p>
            <a:r>
              <a:rPr lang="zh-CN" altLang="en-US" sz="2400" b="1" dirty="0" smtClean="0">
                <a:solidFill>
                  <a:schemeClr val="bg1"/>
                </a:solidFill>
                <a:latin typeface="华文中宋" panose="02010600040101010101" pitchFamily="2" charset="-122"/>
                <a:ea typeface="华文中宋" panose="02010600040101010101" pitchFamily="2" charset="-122"/>
              </a:rPr>
              <a:t>垄断</a:t>
            </a:r>
            <a:r>
              <a:rPr lang="zh-CN" altLang="en-US" sz="2400" b="1" dirty="0">
                <a:solidFill>
                  <a:schemeClr val="bg1"/>
                </a:solidFill>
                <a:latin typeface="华文中宋" panose="02010600040101010101" pitchFamily="2" charset="-122"/>
                <a:ea typeface="华文中宋" panose="02010600040101010101" pitchFamily="2" charset="-122"/>
              </a:rPr>
              <a:t>并没有消除竞争，而是凌驾于竞争之上</a:t>
            </a:r>
            <a:r>
              <a:rPr lang="zh-CN" altLang="en-US" sz="2400" b="1" dirty="0" smtClean="0">
                <a:solidFill>
                  <a:schemeClr val="bg1"/>
                </a:solidFill>
                <a:latin typeface="华文中宋" panose="02010600040101010101" pitchFamily="2" charset="-122"/>
                <a:ea typeface="华文中宋" panose="02010600040101010101" pitchFamily="2" charset="-122"/>
              </a:rPr>
              <a:t>，与</a:t>
            </a:r>
            <a:r>
              <a:rPr lang="zh-CN" altLang="en-US" sz="2400" b="1" dirty="0">
                <a:solidFill>
                  <a:schemeClr val="bg1"/>
                </a:solidFill>
                <a:latin typeface="华文中宋" panose="02010600040101010101" pitchFamily="2" charset="-122"/>
                <a:ea typeface="华文中宋" panose="02010600040101010101" pitchFamily="2" charset="-122"/>
              </a:rPr>
              <a:t>之</a:t>
            </a:r>
            <a:r>
              <a:rPr lang="zh-CN" altLang="en-US" sz="2400" b="1" dirty="0" smtClean="0">
                <a:solidFill>
                  <a:schemeClr val="bg1"/>
                </a:solidFill>
                <a:latin typeface="华文中宋" panose="02010600040101010101" pitchFamily="2" charset="-122"/>
                <a:ea typeface="华文中宋" panose="02010600040101010101" pitchFamily="2" charset="-122"/>
              </a:rPr>
              <a:t>并存</a:t>
            </a:r>
            <a:endParaRPr lang="en-US" altLang="zh-CN" sz="2400" b="1" dirty="0" smtClean="0">
              <a:solidFill>
                <a:schemeClr val="bg1"/>
              </a:solidFill>
              <a:latin typeface="华文中宋" panose="02010600040101010101" pitchFamily="2" charset="-122"/>
              <a:ea typeface="华文中宋" panose="02010600040101010101" pitchFamily="2" charset="-122"/>
            </a:endParaRPr>
          </a:p>
          <a:p>
            <a:pPr marL="0" indent="0">
              <a:buNone/>
            </a:pPr>
            <a:r>
              <a:rPr lang="zh-CN" altLang="en-US" sz="2400" b="1" dirty="0" smtClean="0">
                <a:solidFill>
                  <a:schemeClr val="bg1"/>
                </a:solidFill>
                <a:latin typeface="华文中宋" panose="02010600040101010101" pitchFamily="2" charset="-122"/>
                <a:ea typeface="华文中宋" panose="02010600040101010101" pitchFamily="2" charset="-122"/>
              </a:rPr>
              <a:t>因为：</a:t>
            </a:r>
            <a:endParaRPr lang="en-US" altLang="zh-CN" sz="2400" b="1" dirty="0" smtClean="0">
              <a:solidFill>
                <a:schemeClr val="bg1"/>
              </a:solidFill>
              <a:latin typeface="华文中宋" panose="02010600040101010101" pitchFamily="2" charset="-122"/>
              <a:ea typeface="华文中宋" panose="02010600040101010101" pitchFamily="2" charset="-122"/>
            </a:endParaRPr>
          </a:p>
          <a:p>
            <a:r>
              <a:rPr lang="zh-CN" altLang="en-US" sz="2400" b="1" dirty="0">
                <a:solidFill>
                  <a:schemeClr val="bg1"/>
                </a:solidFill>
                <a:latin typeface="华文中宋" panose="02010600040101010101" pitchFamily="2" charset="-122"/>
                <a:ea typeface="华文中宋" panose="02010600040101010101" pitchFamily="2" charset="-122"/>
              </a:rPr>
              <a:t>垄断没有消除产生竞争的经济条件</a:t>
            </a:r>
          </a:p>
          <a:p>
            <a:r>
              <a:rPr lang="zh-CN" altLang="en-US" sz="2400" b="1" dirty="0" smtClean="0">
                <a:solidFill>
                  <a:schemeClr val="bg1"/>
                </a:solidFill>
                <a:latin typeface="华文中宋" panose="02010600040101010101" pitchFamily="2" charset="-122"/>
                <a:ea typeface="华文中宋" panose="02010600040101010101" pitchFamily="2" charset="-122"/>
              </a:rPr>
              <a:t>垄断</a:t>
            </a:r>
            <a:r>
              <a:rPr lang="zh-CN" altLang="en-US" sz="2400" b="1" dirty="0">
                <a:solidFill>
                  <a:schemeClr val="bg1"/>
                </a:solidFill>
                <a:latin typeface="华文中宋" panose="02010600040101010101" pitchFamily="2" charset="-122"/>
                <a:ea typeface="华文中宋" panose="02010600040101010101" pitchFamily="2" charset="-122"/>
              </a:rPr>
              <a:t>必须通过竞争来维持</a:t>
            </a:r>
          </a:p>
          <a:p>
            <a:r>
              <a:rPr lang="zh-CN" altLang="en-US" sz="2400" b="1" dirty="0" smtClean="0">
                <a:solidFill>
                  <a:schemeClr val="bg1"/>
                </a:solidFill>
                <a:latin typeface="华文中宋" panose="02010600040101010101" pitchFamily="2" charset="-122"/>
                <a:ea typeface="华文中宋" panose="02010600040101010101" pitchFamily="2" charset="-122"/>
              </a:rPr>
              <a:t>垄断</a:t>
            </a:r>
            <a:r>
              <a:rPr lang="zh-CN" altLang="en-US" sz="2400" b="1" dirty="0">
                <a:solidFill>
                  <a:schemeClr val="bg1"/>
                </a:solidFill>
                <a:latin typeface="华文中宋" panose="02010600040101010101" pitchFamily="2" charset="-122"/>
                <a:ea typeface="华文中宋" panose="02010600040101010101" pitchFamily="2" charset="-122"/>
              </a:rPr>
              <a:t>没有达到绝对的和纯粹的程度</a:t>
            </a:r>
            <a:endParaRPr lang="en-US" altLang="zh-CN" sz="2400" b="1" dirty="0" smtClean="0">
              <a:solidFill>
                <a:schemeClr val="bg1"/>
              </a:solidFill>
              <a:latin typeface="华文中宋" panose="02010600040101010101" pitchFamily="2" charset="-122"/>
              <a:ea typeface="华文中宋" panose="02010600040101010101" pitchFamily="2" charset="-122"/>
            </a:endParaRPr>
          </a:p>
          <a:p>
            <a:endParaRPr lang="zh-CN" altLang="en-US" sz="2400" b="1" dirty="0">
              <a:solidFill>
                <a:schemeClr val="bg1"/>
              </a:solidFill>
              <a:latin typeface="华文中宋" panose="02010600040101010101" pitchFamily="2" charset="-122"/>
              <a:ea typeface="华文中宋" panose="02010600040101010101" pitchFamily="2" charset="-12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8746" y="3815692"/>
            <a:ext cx="31527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a:t>
            </a:r>
            <a:r>
              <a:rPr lang="zh-CN" altLang="en-US" dirty="0" smtClean="0"/>
              <a:t>、垄断</a:t>
            </a:r>
            <a:r>
              <a:rPr lang="zh-CN" altLang="en-US" dirty="0"/>
              <a:t>阶段竞争的特点</a:t>
            </a:r>
          </a:p>
        </p:txBody>
      </p:sp>
      <p:sp>
        <p:nvSpPr>
          <p:cNvPr id="4" name="内容占位符 3"/>
          <p:cNvSpPr>
            <a:spLocks noGrp="1"/>
          </p:cNvSpPr>
          <p:nvPr>
            <p:ph sz="half" idx="1"/>
          </p:nvPr>
        </p:nvSpPr>
        <p:spPr>
          <a:xfrm>
            <a:off x="683568" y="1916832"/>
            <a:ext cx="3471277" cy="4051301"/>
          </a:xfrm>
          <a:ln>
            <a:solidFill>
              <a:schemeClr val="bg1"/>
            </a:solidFill>
          </a:ln>
        </p:spPr>
        <p:txBody>
          <a:bodyPr>
            <a:normAutofit lnSpcReduction="10000"/>
          </a:bodyPr>
          <a:lstStyle/>
          <a:p>
            <a:pPr marL="0" indent="0">
              <a:buNone/>
            </a:pPr>
            <a:r>
              <a:rPr lang="zh-CN" altLang="en-US" dirty="0" smtClean="0"/>
              <a:t>自由竞争特点</a:t>
            </a:r>
            <a:endParaRPr lang="en-US" altLang="zh-CN" dirty="0" smtClean="0"/>
          </a:p>
          <a:p>
            <a:r>
              <a:rPr lang="zh-CN" altLang="en-US" dirty="0" smtClean="0"/>
              <a:t>在</a:t>
            </a:r>
            <a:r>
              <a:rPr lang="zh-CN" altLang="en-US" dirty="0">
                <a:solidFill>
                  <a:schemeClr val="bg1"/>
                </a:solidFill>
              </a:rPr>
              <a:t>竞争主体</a:t>
            </a:r>
            <a:r>
              <a:rPr lang="zh-CN" altLang="en-US" dirty="0"/>
              <a:t>上：资本主义商品经济中分散的资本和企业。</a:t>
            </a:r>
          </a:p>
          <a:p>
            <a:r>
              <a:rPr lang="zh-CN" altLang="en-US" dirty="0"/>
              <a:t>在</a:t>
            </a:r>
            <a:r>
              <a:rPr lang="zh-CN" altLang="en-US" dirty="0">
                <a:solidFill>
                  <a:schemeClr val="bg1"/>
                </a:solidFill>
              </a:rPr>
              <a:t>竞争展开的条件</a:t>
            </a:r>
            <a:r>
              <a:rPr lang="zh-CN" altLang="en-US" dirty="0"/>
              <a:t>上：除了土地私有权外没有人为的垄断障碍。</a:t>
            </a:r>
          </a:p>
          <a:p>
            <a:r>
              <a:rPr lang="zh-CN" altLang="en-US" dirty="0"/>
              <a:t>在</a:t>
            </a:r>
            <a:r>
              <a:rPr lang="zh-CN" altLang="en-US" dirty="0">
                <a:solidFill>
                  <a:schemeClr val="bg1"/>
                </a:solidFill>
              </a:rPr>
              <a:t>竞争手段</a:t>
            </a:r>
            <a:r>
              <a:rPr lang="zh-CN" altLang="en-US" dirty="0"/>
              <a:t>上：主要是改进生产技术、提高劳动生产率、</a:t>
            </a:r>
            <a:r>
              <a:rPr lang="zh-CN" altLang="en-US" dirty="0" smtClean="0"/>
              <a:t>降低产品</a:t>
            </a:r>
            <a:r>
              <a:rPr lang="zh-CN" altLang="en-US" dirty="0"/>
              <a:t>成本。</a:t>
            </a:r>
          </a:p>
          <a:p>
            <a:r>
              <a:rPr lang="zh-CN" altLang="en-US" dirty="0"/>
              <a:t>在</a:t>
            </a:r>
            <a:r>
              <a:rPr lang="zh-CN" altLang="en-US" dirty="0">
                <a:solidFill>
                  <a:schemeClr val="bg1"/>
                </a:solidFill>
              </a:rPr>
              <a:t>竞争采取的形式</a:t>
            </a:r>
            <a:r>
              <a:rPr lang="zh-CN" altLang="en-US" dirty="0"/>
              <a:t>上：部门内部竞争和部门之间竞争。</a:t>
            </a:r>
          </a:p>
          <a:p>
            <a:r>
              <a:rPr lang="zh-CN" altLang="en-US" dirty="0"/>
              <a:t>在</a:t>
            </a:r>
            <a:r>
              <a:rPr lang="zh-CN" altLang="en-US" dirty="0">
                <a:solidFill>
                  <a:schemeClr val="bg1"/>
                </a:solidFill>
              </a:rPr>
              <a:t>竞争结果</a:t>
            </a:r>
            <a:r>
              <a:rPr lang="zh-CN" altLang="en-US" dirty="0"/>
              <a:t>上：资本之间的弱肉强食、优胜劣汰。</a:t>
            </a:r>
          </a:p>
        </p:txBody>
      </p:sp>
      <p:sp>
        <p:nvSpPr>
          <p:cNvPr id="5" name="内容占位符 4"/>
          <p:cNvSpPr>
            <a:spLocks noGrp="1"/>
          </p:cNvSpPr>
          <p:nvPr>
            <p:ph sz="half" idx="2"/>
          </p:nvPr>
        </p:nvSpPr>
        <p:spPr/>
        <p:txBody>
          <a:bodyPr>
            <a:normAutofit lnSpcReduction="10000"/>
          </a:bodyPr>
          <a:lstStyle/>
          <a:p>
            <a:r>
              <a:rPr lang="zh-CN" altLang="en-US" sz="2000" dirty="0">
                <a:solidFill>
                  <a:srgbClr val="C00000"/>
                </a:solidFill>
              </a:rPr>
              <a:t>竞争目的</a:t>
            </a:r>
            <a:r>
              <a:rPr lang="zh-CN" altLang="en-US" sz="2000" dirty="0"/>
              <a:t>是为获得高额垄断利润</a:t>
            </a:r>
          </a:p>
          <a:p>
            <a:r>
              <a:rPr lang="zh-CN" altLang="en-US" sz="2000" dirty="0">
                <a:solidFill>
                  <a:srgbClr val="C00000"/>
                </a:solidFill>
              </a:rPr>
              <a:t>竞争手段</a:t>
            </a:r>
            <a:r>
              <a:rPr lang="zh-CN" altLang="en-US" sz="2000" dirty="0"/>
              <a:t>多样化</a:t>
            </a:r>
          </a:p>
          <a:p>
            <a:r>
              <a:rPr lang="zh-CN" altLang="en-US" sz="2000" dirty="0" smtClean="0">
                <a:solidFill>
                  <a:srgbClr val="C00000"/>
                </a:solidFill>
              </a:rPr>
              <a:t>竞争程度</a:t>
            </a:r>
            <a:r>
              <a:rPr lang="zh-CN" altLang="en-US" sz="2000" dirty="0" smtClean="0"/>
              <a:t>更</a:t>
            </a:r>
            <a:r>
              <a:rPr lang="zh-CN" altLang="en-US" sz="2000" dirty="0"/>
              <a:t>激烈、持久，破坏性更强</a:t>
            </a:r>
          </a:p>
          <a:p>
            <a:r>
              <a:rPr lang="zh-CN" altLang="en-US" sz="2000" dirty="0">
                <a:solidFill>
                  <a:srgbClr val="C00000"/>
                </a:solidFill>
              </a:rPr>
              <a:t>竞争范围</a:t>
            </a:r>
            <a:r>
              <a:rPr lang="zh-CN" altLang="en-US" sz="2000" dirty="0"/>
              <a:t>从国内扩大到国外，从经济</a:t>
            </a:r>
            <a:r>
              <a:rPr lang="zh-CN" altLang="en-US" sz="2000" dirty="0" smtClean="0"/>
              <a:t>领域</a:t>
            </a:r>
            <a:r>
              <a:rPr lang="zh-CN" altLang="en-US" sz="2000" dirty="0"/>
              <a:t>扩展到政治、军事、文化等领域</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bg1"/>
                </a:solidFill>
              </a:rPr>
              <a:t>（三）金融资本和金融寡头</a:t>
            </a:r>
            <a:endParaRPr lang="zh-CN" altLang="en-US" b="1" dirty="0">
              <a:solidFill>
                <a:schemeClr val="bg1"/>
              </a:solidFill>
            </a:endParaRPr>
          </a:p>
        </p:txBody>
      </p:sp>
      <p:sp>
        <p:nvSpPr>
          <p:cNvPr id="3" name="内容占位符 2"/>
          <p:cNvSpPr>
            <a:spLocks noGrp="1"/>
          </p:cNvSpPr>
          <p:nvPr>
            <p:ph sz="half" idx="1"/>
          </p:nvPr>
        </p:nvSpPr>
        <p:spPr/>
        <p:txBody>
          <a:bodyPr>
            <a:normAutofit/>
          </a:bodyPr>
          <a:lstStyle/>
          <a:p>
            <a:r>
              <a:rPr lang="zh-CN" altLang="en-US" sz="3200" b="1" dirty="0"/>
              <a:t>金融资本</a:t>
            </a:r>
          </a:p>
          <a:p>
            <a:pPr marL="0" indent="0">
              <a:buNone/>
            </a:pPr>
            <a:r>
              <a:rPr lang="zh-CN" altLang="en-US" sz="2800" b="1" dirty="0">
                <a:latin typeface="华文中宋" panose="02010600040101010101" pitchFamily="2" charset="-122"/>
                <a:ea typeface="华文中宋" panose="02010600040101010101" pitchFamily="2" charset="-122"/>
              </a:rPr>
              <a:t>工业垄断资本和银行垄断资本</a:t>
            </a:r>
            <a:r>
              <a:rPr lang="zh-CN" altLang="en-US" sz="2800" b="1" dirty="0" smtClean="0">
                <a:latin typeface="华文中宋" panose="02010600040101010101" pitchFamily="2" charset="-122"/>
                <a:ea typeface="华文中宋" panose="02010600040101010101" pitchFamily="2" charset="-122"/>
              </a:rPr>
              <a:t>相互</a:t>
            </a:r>
            <a:r>
              <a:rPr lang="zh-CN" altLang="en-US" sz="2800" b="1" dirty="0">
                <a:latin typeface="华文中宋" panose="02010600040101010101" pitchFamily="2" charset="-122"/>
                <a:ea typeface="华文中宋" panose="02010600040101010101" pitchFamily="2" charset="-122"/>
              </a:rPr>
              <a:t>融合而形成的更高形态的一</a:t>
            </a:r>
            <a:r>
              <a:rPr lang="zh-CN" altLang="en-US" sz="2800" b="1" dirty="0" smtClean="0">
                <a:latin typeface="华文中宋" panose="02010600040101010101" pitchFamily="2" charset="-122"/>
                <a:ea typeface="华文中宋" panose="02010600040101010101" pitchFamily="2" charset="-122"/>
              </a:rPr>
              <a:t>种垄断资本</a:t>
            </a:r>
            <a:endParaRPr lang="en-US" altLang="zh-CN" sz="2800" b="1" dirty="0" smtClean="0">
              <a:latin typeface="华文中宋" panose="02010600040101010101" pitchFamily="2" charset="-122"/>
              <a:ea typeface="华文中宋" panose="02010600040101010101" pitchFamily="2" charset="-122"/>
            </a:endParaRPr>
          </a:p>
          <a:p>
            <a:pPr marL="0" indent="0">
              <a:buNone/>
            </a:pPr>
            <a:endParaRPr lang="en-US" altLang="zh-CN" sz="2800" b="1" dirty="0">
              <a:latin typeface="华文中宋" panose="02010600040101010101" pitchFamily="2" charset="-122"/>
              <a:ea typeface="华文中宋" panose="02010600040101010101" pitchFamily="2" charset="-122"/>
            </a:endParaRPr>
          </a:p>
          <a:p>
            <a:pPr marL="0" indent="0">
              <a:buNone/>
            </a:pPr>
            <a:endParaRPr lang="zh-CN" altLang="en-US" sz="2800" b="1" dirty="0">
              <a:latin typeface="华文中宋" panose="02010600040101010101" pitchFamily="2" charset="-122"/>
              <a:ea typeface="华文中宋" panose="02010600040101010101" pitchFamily="2" charset="-122"/>
            </a:endParaRPr>
          </a:p>
        </p:txBody>
      </p:sp>
      <p:sp>
        <p:nvSpPr>
          <p:cNvPr id="4" name="内容占位符 3"/>
          <p:cNvSpPr>
            <a:spLocks noGrp="1"/>
          </p:cNvSpPr>
          <p:nvPr>
            <p:ph sz="half" idx="2"/>
          </p:nvPr>
        </p:nvSpPr>
        <p:spPr/>
        <p:txBody>
          <a:bodyPr>
            <a:normAutofit/>
          </a:bodyPr>
          <a:lstStyle/>
          <a:p>
            <a:r>
              <a:rPr lang="zh-CN" altLang="en-US" sz="3200" b="1" dirty="0" smtClean="0"/>
              <a:t>金融寡头</a:t>
            </a:r>
            <a:endParaRPr lang="en-US" altLang="zh-CN" sz="3200" b="1" dirty="0" smtClean="0"/>
          </a:p>
          <a:p>
            <a:pPr marL="0" indent="0">
              <a:buNone/>
            </a:pPr>
            <a:r>
              <a:rPr lang="zh-CN" altLang="en-US" sz="3200" b="1" dirty="0" smtClean="0">
                <a:latin typeface="华文中宋" panose="02010600040101010101" pitchFamily="2" charset="-122"/>
                <a:ea typeface="华文中宋" panose="02010600040101010101" pitchFamily="2" charset="-122"/>
              </a:rPr>
              <a:t>掌握</a:t>
            </a:r>
            <a:r>
              <a:rPr lang="zh-CN" altLang="en-US" sz="3200" b="1" dirty="0">
                <a:latin typeface="华文中宋" panose="02010600040101010101" pitchFamily="2" charset="-122"/>
                <a:ea typeface="华文中宋" panose="02010600040101010101" pitchFamily="2" charset="-122"/>
              </a:rPr>
              <a:t>庞大金融资本的资本家或</a:t>
            </a:r>
            <a:r>
              <a:rPr lang="zh-CN" altLang="en-US" sz="3200" b="1" dirty="0" smtClean="0">
                <a:latin typeface="华文中宋" panose="02010600040101010101" pitchFamily="2" charset="-122"/>
                <a:ea typeface="华文中宋" panose="02010600040101010101" pitchFamily="2" charset="-122"/>
              </a:rPr>
              <a:t>资本家集团</a:t>
            </a:r>
            <a:endParaRPr lang="en-US" altLang="zh-CN" sz="3200" b="1" dirty="0" smtClean="0">
              <a:latin typeface="华文中宋" panose="02010600040101010101" pitchFamily="2" charset="-122"/>
              <a:ea typeface="华文中宋" panose="02010600040101010101" pitchFamily="2" charset="-122"/>
            </a:endParaRPr>
          </a:p>
          <a:p>
            <a:pPr marL="0" indent="0">
              <a:buNone/>
            </a:pPr>
            <a:endParaRPr lang="en-US" altLang="zh-CN" sz="3200" b="1" dirty="0">
              <a:latin typeface="华文中宋" panose="02010600040101010101" pitchFamily="2" charset="-122"/>
              <a:ea typeface="华文中宋" panose="02010600040101010101" pitchFamily="2" charset="-122"/>
            </a:endParaRPr>
          </a:p>
          <a:p>
            <a:pPr marL="0" indent="0">
              <a:buNone/>
            </a:pPr>
            <a:endParaRPr lang="zh-CN" altLang="en-US" sz="3200" b="1" dirty="0">
              <a:latin typeface="华文中宋" panose="02010600040101010101" pitchFamily="2" charset="-122"/>
              <a:ea typeface="华文中宋" panose="02010600040101010101" pitchFamily="2"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4721047"/>
            <a:ext cx="3221788" cy="1881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031" y="4464801"/>
            <a:ext cx="1967233" cy="2254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826584"/>
            <a:ext cx="9180512"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0"/>
          <p:cNvSpPr txBox="1">
            <a:spLocks noGrp="1"/>
          </p:cNvSpPr>
          <p:nvPr/>
        </p:nvSpPr>
        <p:spPr>
          <a:xfrm>
            <a:off x="4760595" y="1077754"/>
            <a:ext cx="3719036" cy="2279015"/>
          </a:xfrm>
          <a:prstGeom prst="rect">
            <a:avLst/>
          </a:prstGeom>
        </p:spPr>
        <p:txBody>
          <a:bodyPr vert="horz" wrap="square" lIns="0" tIns="10001" rIns="0" bIns="0" rtlCol="0">
            <a:spAutoFit/>
          </a:bodyPr>
          <a:lstStyle>
            <a:lvl1pPr>
              <a:defRPr sz="3200" b="1" i="0">
                <a:solidFill>
                  <a:schemeClr val="bg1"/>
                </a:solidFill>
                <a:latin typeface="微软雅黑" panose="020B0503020204020204" charset="-122"/>
                <a:ea typeface="+mj-ea"/>
                <a:cs typeface="微软雅黑" panose="020B0503020204020204" charset="-122"/>
              </a:defRPr>
            </a:lvl1pPr>
          </a:lstStyle>
          <a:p>
            <a:pPr marL="867410" marR="5080" indent="-855345" algn="ctr">
              <a:lnSpc>
                <a:spcPct val="120000"/>
              </a:lnSpc>
              <a:spcBef>
                <a:spcPts val="105"/>
              </a:spcBef>
              <a:tabLst>
                <a:tab pos="2406650" algn="l"/>
              </a:tabLst>
            </a:pPr>
            <a:r>
              <a:rPr sz="4050" spc="5" dirty="0">
                <a:solidFill>
                  <a:srgbClr val="C00000"/>
                </a:solidFill>
                <a:latin typeface="Microsoft JhengHei" panose="020B0604030504040204" charset="-120"/>
                <a:cs typeface="Microsoft JhengHei" panose="020B0604030504040204" charset="-120"/>
              </a:rPr>
              <a:t>第五</a:t>
            </a:r>
            <a:r>
              <a:rPr sz="4050" dirty="0">
                <a:solidFill>
                  <a:srgbClr val="C00000"/>
                </a:solidFill>
                <a:latin typeface="Microsoft JhengHei" panose="020B0604030504040204" charset="-120"/>
                <a:cs typeface="Microsoft JhengHei" panose="020B0604030504040204" charset="-120"/>
              </a:rPr>
              <a:t>章	</a:t>
            </a:r>
          </a:p>
          <a:p>
            <a:pPr marL="867410" marR="5080" indent="-855345" algn="ctr">
              <a:lnSpc>
                <a:spcPct val="120000"/>
              </a:lnSpc>
              <a:spcBef>
                <a:spcPts val="105"/>
              </a:spcBef>
              <a:tabLst>
                <a:tab pos="2406650" algn="l"/>
              </a:tabLst>
            </a:pPr>
            <a:r>
              <a:rPr sz="4050" dirty="0">
                <a:solidFill>
                  <a:srgbClr val="C00000"/>
                </a:solidFill>
                <a:latin typeface="Microsoft JhengHei" panose="020B0604030504040204" charset="-120"/>
                <a:cs typeface="Microsoft JhengHei" panose="020B0604030504040204" charset="-120"/>
              </a:rPr>
              <a:t>资</a:t>
            </a:r>
            <a:r>
              <a:rPr sz="4050" spc="15" dirty="0">
                <a:solidFill>
                  <a:srgbClr val="C00000"/>
                </a:solidFill>
                <a:latin typeface="Microsoft JhengHei" panose="020B0604030504040204" charset="-120"/>
                <a:cs typeface="Microsoft JhengHei" panose="020B0604030504040204" charset="-120"/>
              </a:rPr>
              <a:t>本</a:t>
            </a:r>
            <a:r>
              <a:rPr sz="4050" dirty="0">
                <a:solidFill>
                  <a:srgbClr val="C00000"/>
                </a:solidFill>
                <a:latin typeface="Microsoft JhengHei" panose="020B0604030504040204" charset="-120"/>
                <a:cs typeface="Microsoft JhengHei" panose="020B0604030504040204" charset="-120"/>
              </a:rPr>
              <a:t>主义的发</a:t>
            </a:r>
            <a:r>
              <a:rPr sz="4050" spc="20" dirty="0">
                <a:solidFill>
                  <a:srgbClr val="C00000"/>
                </a:solidFill>
                <a:latin typeface="Microsoft JhengHei" panose="020B0604030504040204" charset="-120"/>
                <a:cs typeface="Microsoft JhengHei" panose="020B0604030504040204" charset="-120"/>
              </a:rPr>
              <a:t>展</a:t>
            </a:r>
          </a:p>
          <a:p>
            <a:pPr marL="867410" marR="5080" indent="-855345" algn="ctr">
              <a:lnSpc>
                <a:spcPct val="120000"/>
              </a:lnSpc>
              <a:spcBef>
                <a:spcPts val="105"/>
              </a:spcBef>
              <a:tabLst>
                <a:tab pos="2406650" algn="l"/>
              </a:tabLst>
            </a:pPr>
            <a:r>
              <a:rPr sz="4050" dirty="0">
                <a:solidFill>
                  <a:srgbClr val="C00000"/>
                </a:solidFill>
                <a:latin typeface="Microsoft JhengHei" panose="020B0604030504040204" charset="-120"/>
                <a:cs typeface="Microsoft JhengHei" panose="020B0604030504040204" charset="-120"/>
              </a:rPr>
              <a:t>及</a:t>
            </a:r>
            <a:r>
              <a:rPr sz="4050" spc="10" dirty="0">
                <a:solidFill>
                  <a:srgbClr val="C00000"/>
                </a:solidFill>
                <a:latin typeface="Microsoft JhengHei" panose="020B0604030504040204" charset="-120"/>
                <a:cs typeface="Microsoft JhengHei" panose="020B0604030504040204" charset="-120"/>
              </a:rPr>
              <a:t>其</a:t>
            </a:r>
            <a:r>
              <a:rPr sz="4050" dirty="0">
                <a:solidFill>
                  <a:srgbClr val="C00000"/>
                </a:solidFill>
                <a:latin typeface="Microsoft JhengHei" panose="020B0604030504040204" charset="-120"/>
                <a:cs typeface="Microsoft JhengHei" panose="020B0604030504040204" charset="-120"/>
              </a:rPr>
              <a:t>趋势</a:t>
            </a:r>
            <a:endParaRPr sz="4050">
              <a:latin typeface="Microsoft JhengHei" panose="020B0604030504040204" charset="-120"/>
              <a:cs typeface="Microsoft JhengHei" panose="020B0604030504040204" charset="-120"/>
            </a:endParaRPr>
          </a:p>
        </p:txBody>
      </p:sp>
      <p:grpSp>
        <p:nvGrpSpPr>
          <p:cNvPr id="28" name="组合 27"/>
          <p:cNvGrpSpPr/>
          <p:nvPr>
            <p:custDataLst>
              <p:tags r:id="rId3"/>
            </p:custDataLst>
          </p:nvPr>
        </p:nvGrpSpPr>
        <p:grpSpPr>
          <a:xfrm>
            <a:off x="842963" y="2280761"/>
            <a:ext cx="3781425" cy="3181350"/>
            <a:chOff x="4080" y="-1024"/>
            <a:chExt cx="11040" cy="10800"/>
          </a:xfrm>
        </p:grpSpPr>
        <p:sp>
          <p:nvSpPr>
            <p:cNvPr id="29" name="PA-矩形 1"/>
            <p:cNvSpPr/>
            <p:nvPr>
              <p:custDataLst>
                <p:tags r:id="rId4"/>
              </p:custDataLst>
            </p:nvPr>
          </p:nvSpPr>
          <p:spPr>
            <a:xfrm>
              <a:off x="4920" y="-1024"/>
              <a:ext cx="2070" cy="10800"/>
            </a:xfrm>
            <a:prstGeom prst="rect">
              <a:avLst/>
            </a:prstGeom>
            <a:blipFill dpi="0" rotWithShape="0">
              <a:blip r:embed="rId15" cstate="screen"/>
              <a:srcRect/>
              <a:tile tx="-923925" ty="0" sx="100000" sy="100000"/>
            </a:blipFill>
            <a:ln w="12700" cap="flat" cmpd="sng" algn="ctr">
              <a:noFill/>
              <a:prstDash val="solid"/>
              <a:miter lim="800000"/>
            </a:ln>
            <a:effectLst/>
          </p:spPr>
          <p:txBody>
            <a:bodyPr rtlCol="0" anchor="ctr"/>
            <a:lstStyle/>
            <a:p>
              <a:pPr algn="ctr"/>
              <a:endParaRPr lang="zh-CN" altLang="en-US" sz="1350"/>
            </a:p>
          </p:txBody>
        </p:sp>
        <p:sp>
          <p:nvSpPr>
            <p:cNvPr id="30" name="PA-矩形 2"/>
            <p:cNvSpPr/>
            <p:nvPr>
              <p:custDataLst>
                <p:tags r:id="rId5"/>
              </p:custDataLst>
            </p:nvPr>
          </p:nvSpPr>
          <p:spPr>
            <a:xfrm>
              <a:off x="7110" y="-1024"/>
              <a:ext cx="1170" cy="10800"/>
            </a:xfrm>
            <a:prstGeom prst="rect">
              <a:avLst/>
            </a:prstGeom>
            <a:blipFill dpi="0" rotWithShape="0">
              <a:blip r:embed="rId15" cstate="screen"/>
              <a:srcRect/>
              <a:tile tx="-2314575" ty="0" sx="100000" sy="100000"/>
            </a:blipFill>
            <a:ln w="12700" cap="flat" cmpd="sng" algn="ctr">
              <a:noFill/>
              <a:prstDash val="solid"/>
              <a:miter lim="800000"/>
            </a:ln>
            <a:effectLst/>
          </p:spPr>
          <p:txBody>
            <a:bodyPr rtlCol="0" anchor="ctr"/>
            <a:lstStyle/>
            <a:p>
              <a:pPr algn="ctr"/>
              <a:endParaRPr lang="zh-CN" altLang="en-US" sz="1350"/>
            </a:p>
          </p:txBody>
        </p:sp>
        <p:sp>
          <p:nvSpPr>
            <p:cNvPr id="31" name="PA-矩形 3"/>
            <p:cNvSpPr/>
            <p:nvPr>
              <p:custDataLst>
                <p:tags r:id="rId6"/>
              </p:custDataLst>
            </p:nvPr>
          </p:nvSpPr>
          <p:spPr>
            <a:xfrm>
              <a:off x="4380" y="-1024"/>
              <a:ext cx="420" cy="10800"/>
            </a:xfrm>
            <a:prstGeom prst="rect">
              <a:avLst/>
            </a:prstGeom>
            <a:blipFill dpi="0" rotWithShape="0">
              <a:blip r:embed="rId15" cstate="screen"/>
              <a:srcRect/>
              <a:tile tx="-581025" ty="0" sx="100000" sy="100000"/>
            </a:blipFill>
            <a:ln w="12700" cap="flat" cmpd="sng" algn="ctr">
              <a:noFill/>
              <a:prstDash val="solid"/>
              <a:miter lim="800000"/>
            </a:ln>
            <a:effectLst/>
          </p:spPr>
          <p:txBody>
            <a:bodyPr rtlCol="0" anchor="ctr"/>
            <a:lstStyle/>
            <a:p>
              <a:pPr algn="ctr"/>
              <a:endParaRPr lang="zh-CN" altLang="en-US" sz="1350"/>
            </a:p>
          </p:txBody>
        </p:sp>
        <p:sp>
          <p:nvSpPr>
            <p:cNvPr id="32" name="PA-矩形 4"/>
            <p:cNvSpPr/>
            <p:nvPr>
              <p:custDataLst>
                <p:tags r:id="rId7"/>
              </p:custDataLst>
            </p:nvPr>
          </p:nvSpPr>
          <p:spPr>
            <a:xfrm>
              <a:off x="4080" y="-1024"/>
              <a:ext cx="210" cy="10800"/>
            </a:xfrm>
            <a:prstGeom prst="rect">
              <a:avLst/>
            </a:prstGeom>
            <a:blipFill dpi="0" rotWithShape="0">
              <a:blip r:embed="rId15" cstate="screen"/>
              <a:srcRect/>
              <a:tile tx="-390525" ty="0" sx="100000" sy="100000"/>
            </a:blipFill>
            <a:ln w="12700" cap="flat" cmpd="sng" algn="ctr">
              <a:noFill/>
              <a:prstDash val="solid"/>
              <a:miter lim="800000"/>
            </a:ln>
            <a:effectLst/>
          </p:spPr>
          <p:txBody>
            <a:bodyPr rtlCol="0" anchor="ctr"/>
            <a:lstStyle/>
            <a:p>
              <a:pPr algn="ctr"/>
              <a:endParaRPr lang="zh-CN" altLang="en-US" sz="1350"/>
            </a:p>
          </p:txBody>
        </p:sp>
        <p:sp>
          <p:nvSpPr>
            <p:cNvPr id="33" name="PA-矩形 5"/>
            <p:cNvSpPr/>
            <p:nvPr>
              <p:custDataLst>
                <p:tags r:id="rId8"/>
              </p:custDataLst>
            </p:nvPr>
          </p:nvSpPr>
          <p:spPr>
            <a:xfrm>
              <a:off x="8400" y="-1024"/>
              <a:ext cx="780" cy="10800"/>
            </a:xfrm>
            <a:prstGeom prst="rect">
              <a:avLst/>
            </a:prstGeom>
            <a:blipFill dpi="0" rotWithShape="0">
              <a:blip r:embed="rId15" cstate="screen"/>
              <a:srcRect/>
              <a:tile tx="-3133725" ty="0" sx="100000" sy="100000"/>
            </a:blipFill>
            <a:ln w="12700" cap="flat" cmpd="sng" algn="ctr">
              <a:noFill/>
              <a:prstDash val="solid"/>
              <a:miter lim="800000"/>
            </a:ln>
            <a:effectLst/>
          </p:spPr>
          <p:txBody>
            <a:bodyPr rtlCol="0" anchor="ctr"/>
            <a:lstStyle/>
            <a:p>
              <a:pPr algn="ctr"/>
              <a:endParaRPr lang="zh-CN" altLang="en-US" sz="1350"/>
            </a:p>
          </p:txBody>
        </p:sp>
        <p:sp>
          <p:nvSpPr>
            <p:cNvPr id="34" name="PA-矩形 6"/>
            <p:cNvSpPr/>
            <p:nvPr>
              <p:custDataLst>
                <p:tags r:id="rId9"/>
              </p:custDataLst>
            </p:nvPr>
          </p:nvSpPr>
          <p:spPr>
            <a:xfrm>
              <a:off x="9300" y="-1024"/>
              <a:ext cx="3030" cy="10800"/>
            </a:xfrm>
            <a:prstGeom prst="rect">
              <a:avLst/>
            </a:prstGeom>
            <a:blipFill dpi="0" rotWithShape="0">
              <a:blip r:embed="rId15" cstate="screen"/>
              <a:srcRect/>
              <a:tile tx="-3705225" ty="0" sx="100000" sy="100000"/>
            </a:blipFill>
            <a:ln w="12700" cap="flat" cmpd="sng" algn="ctr">
              <a:noFill/>
              <a:prstDash val="solid"/>
              <a:miter lim="800000"/>
            </a:ln>
            <a:effectLst/>
          </p:spPr>
          <p:txBody>
            <a:bodyPr rtlCol="0" anchor="ctr"/>
            <a:lstStyle/>
            <a:p>
              <a:pPr algn="ctr"/>
              <a:endParaRPr lang="zh-CN" altLang="en-US" sz="1350"/>
            </a:p>
          </p:txBody>
        </p:sp>
        <p:sp>
          <p:nvSpPr>
            <p:cNvPr id="35" name="PA-矩形 7"/>
            <p:cNvSpPr/>
            <p:nvPr>
              <p:custDataLst>
                <p:tags r:id="rId10"/>
              </p:custDataLst>
            </p:nvPr>
          </p:nvSpPr>
          <p:spPr>
            <a:xfrm>
              <a:off x="12450" y="-1024"/>
              <a:ext cx="1260" cy="10800"/>
            </a:xfrm>
            <a:prstGeom prst="rect">
              <a:avLst/>
            </a:prstGeom>
            <a:blipFill dpi="0" rotWithShape="0">
              <a:blip r:embed="rId15" cstate="screen"/>
              <a:srcRect/>
              <a:tile tx="-5705475" ty="0" sx="100000" sy="100000"/>
            </a:blipFill>
            <a:ln w="12700" cap="flat" cmpd="sng" algn="ctr">
              <a:noFill/>
              <a:prstDash val="solid"/>
              <a:miter lim="800000"/>
            </a:ln>
            <a:effectLst/>
          </p:spPr>
          <p:txBody>
            <a:bodyPr rtlCol="0" anchor="ctr"/>
            <a:lstStyle/>
            <a:p>
              <a:pPr algn="ctr"/>
              <a:endParaRPr lang="zh-CN" altLang="en-US" sz="1350"/>
            </a:p>
          </p:txBody>
        </p:sp>
        <p:sp>
          <p:nvSpPr>
            <p:cNvPr id="36" name="PA-矩形 8"/>
            <p:cNvSpPr/>
            <p:nvPr>
              <p:custDataLst>
                <p:tags r:id="rId11"/>
              </p:custDataLst>
            </p:nvPr>
          </p:nvSpPr>
          <p:spPr>
            <a:xfrm>
              <a:off x="13830" y="-1024"/>
              <a:ext cx="570" cy="10800"/>
            </a:xfrm>
            <a:prstGeom prst="rect">
              <a:avLst/>
            </a:prstGeom>
            <a:blipFill dpi="0" rotWithShape="0">
              <a:blip r:embed="rId15" cstate="screen"/>
              <a:srcRect/>
              <a:tile tx="-6581775" ty="0" sx="100000" sy="100000"/>
            </a:blipFill>
            <a:ln w="12700" cap="flat" cmpd="sng" algn="ctr">
              <a:noFill/>
              <a:prstDash val="solid"/>
              <a:miter lim="800000"/>
            </a:ln>
            <a:effectLst/>
          </p:spPr>
          <p:txBody>
            <a:bodyPr rtlCol="0" anchor="ctr"/>
            <a:lstStyle/>
            <a:p>
              <a:pPr algn="ctr"/>
              <a:endParaRPr lang="zh-CN" altLang="en-US" sz="1350"/>
            </a:p>
          </p:txBody>
        </p:sp>
        <p:sp>
          <p:nvSpPr>
            <p:cNvPr id="37" name="PA-矩形 9"/>
            <p:cNvSpPr/>
            <p:nvPr>
              <p:custDataLst>
                <p:tags r:id="rId12"/>
              </p:custDataLst>
            </p:nvPr>
          </p:nvSpPr>
          <p:spPr>
            <a:xfrm>
              <a:off x="14520" y="-1024"/>
              <a:ext cx="300" cy="10800"/>
            </a:xfrm>
            <a:prstGeom prst="rect">
              <a:avLst/>
            </a:prstGeom>
            <a:blipFill dpi="0" rotWithShape="0">
              <a:blip r:embed="rId15" cstate="screen"/>
              <a:srcRect/>
              <a:tile tx="-7019925" ty="0" sx="100000" sy="100000"/>
            </a:blipFill>
            <a:ln w="12700" cap="flat" cmpd="sng" algn="ctr">
              <a:noFill/>
              <a:prstDash val="solid"/>
              <a:miter lim="800000"/>
            </a:ln>
            <a:effectLst/>
          </p:spPr>
          <p:txBody>
            <a:bodyPr rtlCol="0" anchor="ctr"/>
            <a:lstStyle/>
            <a:p>
              <a:pPr algn="ctr"/>
              <a:endParaRPr lang="zh-CN" altLang="en-US" sz="1350"/>
            </a:p>
          </p:txBody>
        </p:sp>
        <p:sp>
          <p:nvSpPr>
            <p:cNvPr id="38" name="PA-矩形 10"/>
            <p:cNvSpPr/>
            <p:nvPr>
              <p:custDataLst>
                <p:tags r:id="rId13"/>
              </p:custDataLst>
            </p:nvPr>
          </p:nvSpPr>
          <p:spPr>
            <a:xfrm>
              <a:off x="14940" y="-1024"/>
              <a:ext cx="180" cy="10800"/>
            </a:xfrm>
            <a:prstGeom prst="rect">
              <a:avLst/>
            </a:prstGeom>
            <a:blipFill dpi="0" rotWithShape="0">
              <a:blip r:embed="rId15" cstate="screen"/>
              <a:srcRect/>
              <a:tile tx="-7286625" ty="0" sx="100000" sy="100000"/>
            </a:blipFill>
            <a:ln w="12700" cap="flat" cmpd="sng" algn="ctr">
              <a:noFill/>
              <a:prstDash val="solid"/>
              <a:miter lim="800000"/>
            </a:ln>
            <a:effectLst/>
          </p:spPr>
          <p:txBody>
            <a:bodyPr rtlCol="0" anchor="ctr"/>
            <a:lstStyle/>
            <a:p>
              <a:pPr algn="ctr"/>
              <a:endParaRPr lang="zh-CN" altLang="en-US" sz="1350"/>
            </a:p>
          </p:txBody>
        </p:sp>
      </p:gr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1520" y="1026314"/>
            <a:ext cx="8280920" cy="523220"/>
          </a:xfrm>
          <a:prstGeom prst="rect">
            <a:avLst/>
          </a:prstGeom>
        </p:spPr>
        <p:txBody>
          <a:bodyPr wrap="square">
            <a:spAutoFit/>
          </a:bodyPr>
          <a:lstStyle/>
          <a:p>
            <a:r>
              <a:rPr lang="zh-CN" altLang="en-US" sz="2800" dirty="0">
                <a:solidFill>
                  <a:schemeClr val="bg1"/>
                </a:solidFill>
              </a:rPr>
              <a:t>金融寡头的统治包括对</a:t>
            </a:r>
            <a:r>
              <a:rPr lang="zh-CN" altLang="en-US" sz="2800" dirty="0" smtClean="0">
                <a:solidFill>
                  <a:schemeClr val="bg1"/>
                </a:solidFill>
              </a:rPr>
              <a:t>经济和</a:t>
            </a:r>
            <a:r>
              <a:rPr lang="zh-CN" altLang="en-US" sz="2800" dirty="0">
                <a:solidFill>
                  <a:schemeClr val="bg1"/>
                </a:solidFill>
              </a:rPr>
              <a:t>政治生活的全面控制</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37" y="1772816"/>
            <a:ext cx="3834879" cy="677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1700807"/>
            <a:ext cx="3591308" cy="2484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23528" y="4725144"/>
            <a:ext cx="7560840" cy="1200329"/>
          </a:xfrm>
          <a:prstGeom prst="rect">
            <a:avLst/>
          </a:prstGeom>
          <a:ln>
            <a:solidFill>
              <a:schemeClr val="bg1"/>
            </a:solidFill>
          </a:ln>
        </p:spPr>
        <p:txBody>
          <a:bodyPr wrap="square">
            <a:spAutoFit/>
          </a:bodyPr>
          <a:lstStyle/>
          <a:p>
            <a:r>
              <a:rPr lang="zh-CN" altLang="en-US" sz="2400" b="1" dirty="0">
                <a:solidFill>
                  <a:schemeClr val="bg1"/>
                </a:solidFill>
                <a:latin typeface="华文中宋" panose="02010600040101010101" pitchFamily="2" charset="-122"/>
                <a:ea typeface="华文中宋" panose="02010600040101010101" pitchFamily="2" charset="-122"/>
              </a:rPr>
              <a:t>金融寡头在经济领域内的控制主要是通过参与制</a:t>
            </a:r>
            <a:r>
              <a:rPr lang="zh-CN" altLang="en-US" sz="2400" b="1" dirty="0" smtClean="0">
                <a:solidFill>
                  <a:schemeClr val="bg1"/>
                </a:solidFill>
                <a:latin typeface="华文中宋" panose="02010600040101010101" pitchFamily="2" charset="-122"/>
                <a:ea typeface="华文中宋" panose="02010600040101010101" pitchFamily="2" charset="-122"/>
              </a:rPr>
              <a:t>实现的。</a:t>
            </a:r>
            <a:endParaRPr lang="en-US" altLang="zh-CN" sz="2400" b="1" dirty="0" smtClean="0">
              <a:solidFill>
                <a:schemeClr val="bg1"/>
              </a:solidFill>
              <a:latin typeface="华文中宋" panose="02010600040101010101" pitchFamily="2" charset="-122"/>
              <a:ea typeface="华文中宋" panose="02010600040101010101" pitchFamily="2" charset="-122"/>
            </a:endParaRPr>
          </a:p>
          <a:p>
            <a:r>
              <a:rPr lang="zh-CN" altLang="en-US" sz="2400" b="1" dirty="0" smtClean="0">
                <a:solidFill>
                  <a:schemeClr val="bg1"/>
                </a:solidFill>
                <a:latin typeface="华文中宋" panose="02010600040101010101" pitchFamily="2" charset="-122"/>
                <a:ea typeface="华文中宋" panose="02010600040101010101" pitchFamily="2" charset="-122"/>
              </a:rPr>
              <a:t>即</a:t>
            </a:r>
            <a:r>
              <a:rPr lang="zh-CN" altLang="en-US" sz="2400" b="1" dirty="0">
                <a:solidFill>
                  <a:schemeClr val="bg1"/>
                </a:solidFill>
                <a:latin typeface="华文中宋" panose="02010600040101010101" pitchFamily="2" charset="-122"/>
                <a:ea typeface="华文中宋" panose="02010600040101010101" pitchFamily="2" charset="-122"/>
              </a:rPr>
              <a:t>通过</a:t>
            </a:r>
            <a:r>
              <a:rPr lang="zh-CN" altLang="en-US" sz="2400" b="1" dirty="0" smtClean="0">
                <a:solidFill>
                  <a:schemeClr val="bg1"/>
                </a:solidFill>
                <a:latin typeface="华文中宋" panose="02010600040101010101" pitchFamily="2" charset="-122"/>
                <a:ea typeface="华文中宋" panose="02010600040101010101" pitchFamily="2" charset="-122"/>
              </a:rPr>
              <a:t>掌握“股票控制额”对</a:t>
            </a:r>
            <a:r>
              <a:rPr lang="zh-CN" altLang="en-US" sz="2400" b="1" dirty="0">
                <a:solidFill>
                  <a:schemeClr val="bg1"/>
                </a:solidFill>
                <a:latin typeface="华文中宋" panose="02010600040101010101" pitchFamily="2" charset="-122"/>
                <a:ea typeface="华文中宋" panose="02010600040101010101" pitchFamily="2" charset="-122"/>
              </a:rPr>
              <a:t>母公司、子公司</a:t>
            </a:r>
            <a:r>
              <a:rPr lang="zh-CN" altLang="en-US" sz="2400" b="1" dirty="0" smtClean="0">
                <a:solidFill>
                  <a:schemeClr val="bg1"/>
                </a:solidFill>
                <a:latin typeface="华文中宋" panose="02010600040101010101" pitchFamily="2" charset="-122"/>
                <a:ea typeface="华文中宋" panose="02010600040101010101" pitchFamily="2" charset="-122"/>
              </a:rPr>
              <a:t>、孙</a:t>
            </a:r>
            <a:r>
              <a:rPr lang="zh-CN" altLang="en-US" sz="2400" b="1" dirty="0">
                <a:solidFill>
                  <a:schemeClr val="bg1"/>
                </a:solidFill>
                <a:latin typeface="华文中宋" panose="02010600040101010101" pitchFamily="2" charset="-122"/>
                <a:ea typeface="华文中宋" panose="02010600040101010101" pitchFamily="2" charset="-122"/>
              </a:rPr>
              <a:t>公司建立层层控制，并进而控制整个国民经济。</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4896544" cy="576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内容占位符 3"/>
          <p:cNvSpPr>
            <a:spLocks noGrp="1"/>
          </p:cNvSpPr>
          <p:nvPr>
            <p:ph idx="1"/>
          </p:nvPr>
        </p:nvSpPr>
        <p:spPr>
          <a:xfrm>
            <a:off x="268955" y="1268760"/>
            <a:ext cx="7125112" cy="1693647"/>
          </a:xfrm>
          <a:ln>
            <a:solidFill>
              <a:schemeClr val="bg1"/>
            </a:solidFill>
          </a:ln>
        </p:spPr>
        <p:txBody>
          <a:bodyPr/>
          <a:lstStyle/>
          <a:p>
            <a:r>
              <a:rPr lang="zh-CN" altLang="en-US" dirty="0"/>
              <a:t>一种是金融寡头用</a:t>
            </a:r>
            <a:r>
              <a:rPr lang="zh-CN" altLang="en-US" dirty="0">
                <a:solidFill>
                  <a:schemeClr val="bg1"/>
                </a:solidFill>
              </a:rPr>
              <a:t>高薪聘请</a:t>
            </a:r>
            <a:r>
              <a:rPr lang="zh-CN" altLang="en-US" dirty="0"/>
              <a:t>曾在政府任职的高官到</a:t>
            </a:r>
            <a:r>
              <a:rPr lang="zh-CN" altLang="en-US" dirty="0" smtClean="0"/>
              <a:t>自己</a:t>
            </a:r>
            <a:r>
              <a:rPr lang="zh-CN" altLang="en-US" dirty="0"/>
              <a:t>的企业担任重要职务；</a:t>
            </a:r>
          </a:p>
          <a:p>
            <a:r>
              <a:rPr lang="zh-CN" altLang="en-US" dirty="0"/>
              <a:t>另一种是金融寡头</a:t>
            </a:r>
            <a:r>
              <a:rPr lang="zh-CN" altLang="en-US" dirty="0">
                <a:solidFill>
                  <a:schemeClr val="bg1"/>
                </a:solidFill>
              </a:rPr>
              <a:t>亲自出马或者委派</a:t>
            </a:r>
            <a:r>
              <a:rPr lang="zh-CN" altLang="en-US" dirty="0"/>
              <a:t>自己的亲行或</a:t>
            </a:r>
            <a:r>
              <a:rPr lang="zh-CN" altLang="en-US" dirty="0" smtClean="0"/>
              <a:t>代理人</a:t>
            </a:r>
            <a:r>
              <a:rPr lang="zh-CN" altLang="en-US" dirty="0"/>
              <a:t>送进政府和议会，直接掌握国家的政治权力。</a:t>
            </a:r>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651" y="3140968"/>
            <a:ext cx="2571750" cy="3514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253" y="3900566"/>
            <a:ext cx="1905000" cy="2790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131840" y="2996952"/>
            <a:ext cx="1989684" cy="923330"/>
          </a:xfrm>
          <a:prstGeom prst="rect">
            <a:avLst/>
          </a:prstGeom>
          <a:noFill/>
        </p:spPr>
        <p:txBody>
          <a:bodyPr wrap="square" rtlCol="0">
            <a:spAutoFit/>
          </a:bodyPr>
          <a:lstStyle/>
          <a:p>
            <a:r>
              <a:rPr lang="zh-CN" altLang="en-US" dirty="0" smtClean="0"/>
              <a:t>保尔森：美国前财政部长，高盛</a:t>
            </a:r>
            <a:r>
              <a:rPr lang="en-US" altLang="zh-CN" dirty="0" smtClean="0"/>
              <a:t>CEO</a:t>
            </a:r>
            <a:endParaRPr lang="zh-CN" altLang="en-US" dirty="0"/>
          </a:p>
        </p:txBody>
      </p:sp>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3284984"/>
            <a:ext cx="2095500" cy="2676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11786" y="6072647"/>
            <a:ext cx="1584176" cy="369332"/>
          </a:xfrm>
          <a:prstGeom prst="rect">
            <a:avLst/>
          </a:prstGeom>
          <a:noFill/>
        </p:spPr>
        <p:txBody>
          <a:bodyPr wrap="square" rtlCol="0">
            <a:spAutoFit/>
          </a:bodyPr>
          <a:lstStyle/>
          <a:p>
            <a:r>
              <a:rPr lang="zh-CN" altLang="en-US" dirty="0" smtClean="0"/>
              <a:t>基辛格</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bg1"/>
                </a:solidFill>
              </a:rPr>
              <a:t>（四）垄断利润和垄断价格</a:t>
            </a:r>
            <a:endParaRPr lang="zh-CN" altLang="en-US" b="1" dirty="0">
              <a:solidFill>
                <a:schemeClr val="bg1"/>
              </a:solidFill>
            </a:endParaRPr>
          </a:p>
        </p:txBody>
      </p:sp>
      <p:sp>
        <p:nvSpPr>
          <p:cNvPr id="4" name="内容占位符 3"/>
          <p:cNvSpPr>
            <a:spLocks noGrp="1"/>
          </p:cNvSpPr>
          <p:nvPr>
            <p:ph sz="half" idx="1"/>
          </p:nvPr>
        </p:nvSpPr>
        <p:spPr>
          <a:xfrm>
            <a:off x="611560" y="1772816"/>
            <a:ext cx="3471277" cy="4859611"/>
          </a:xfrm>
          <a:ln>
            <a:solidFill>
              <a:schemeClr val="bg1"/>
            </a:solidFill>
          </a:ln>
        </p:spPr>
        <p:txBody>
          <a:bodyPr>
            <a:normAutofit/>
          </a:bodyPr>
          <a:lstStyle/>
          <a:p>
            <a:r>
              <a:rPr lang="zh-CN" altLang="en-US" sz="1900" dirty="0"/>
              <a:t>垄断利润是垄断资本</a:t>
            </a:r>
            <a:r>
              <a:rPr lang="zh-CN" altLang="en-US" sz="1900" dirty="0" smtClean="0"/>
              <a:t>家凭借</a:t>
            </a:r>
            <a:r>
              <a:rPr lang="zh-CN" altLang="en-US" sz="1900" dirty="0"/>
              <a:t>垄断地位所获得</a:t>
            </a:r>
            <a:r>
              <a:rPr lang="zh-CN" altLang="en-US" sz="1900" dirty="0" smtClean="0"/>
              <a:t>的超过</a:t>
            </a:r>
            <a:r>
              <a:rPr lang="zh-CN" altLang="en-US" sz="1900" dirty="0"/>
              <a:t>平均利润的高额</a:t>
            </a:r>
            <a:r>
              <a:rPr lang="zh-CN" altLang="en-US" sz="1900" dirty="0" smtClean="0"/>
              <a:t>利润</a:t>
            </a:r>
            <a:endParaRPr lang="en-US" altLang="zh-CN" sz="1900" dirty="0" smtClean="0"/>
          </a:p>
          <a:p>
            <a:r>
              <a:rPr lang="zh-CN" altLang="en-US" dirty="0" smtClean="0"/>
              <a:t>来源：</a:t>
            </a:r>
            <a:endParaRPr lang="en-US" altLang="zh-CN" dirty="0" smtClean="0"/>
          </a:p>
          <a:p>
            <a:pPr marL="0" indent="0">
              <a:buNone/>
            </a:pPr>
            <a:r>
              <a:rPr lang="zh-CN" altLang="en-US" dirty="0"/>
              <a:t>＊垄断企业内部工人创造</a:t>
            </a:r>
          </a:p>
          <a:p>
            <a:pPr marL="0" indent="0">
              <a:buNone/>
            </a:pPr>
            <a:r>
              <a:rPr lang="zh-CN" altLang="en-US" dirty="0"/>
              <a:t>的剩余价值</a:t>
            </a:r>
          </a:p>
          <a:p>
            <a:pPr marL="0" indent="0">
              <a:buNone/>
            </a:pPr>
            <a:r>
              <a:rPr lang="zh-CN" altLang="en-US" dirty="0"/>
              <a:t>＊非垄断企业部分剩余价</a:t>
            </a:r>
          </a:p>
          <a:p>
            <a:pPr marL="0" indent="0">
              <a:buNone/>
            </a:pPr>
            <a:r>
              <a:rPr lang="zh-CN" altLang="en-US" dirty="0"/>
              <a:t>值和小生产者创造的价值</a:t>
            </a:r>
          </a:p>
          <a:p>
            <a:pPr marL="0" indent="0">
              <a:buNone/>
            </a:pPr>
            <a:r>
              <a:rPr lang="zh-CN" altLang="en-US" dirty="0"/>
              <a:t>＊殖民地和落后国家的部</a:t>
            </a:r>
          </a:p>
          <a:p>
            <a:pPr marL="0" indent="0">
              <a:buNone/>
            </a:pPr>
            <a:r>
              <a:rPr lang="zh-CN" altLang="en-US" dirty="0"/>
              <a:t>分价值</a:t>
            </a:r>
          </a:p>
          <a:p>
            <a:pPr marL="0" indent="0">
              <a:buNone/>
            </a:pPr>
            <a:r>
              <a:rPr lang="zh-CN" altLang="en-US" dirty="0"/>
              <a:t>＊国内劳动人民必要劳动</a:t>
            </a:r>
          </a:p>
          <a:p>
            <a:pPr marL="0" indent="0">
              <a:buNone/>
            </a:pPr>
            <a:r>
              <a:rPr lang="zh-CN" altLang="en-US" dirty="0"/>
              <a:t>创造的部分价值</a:t>
            </a:r>
            <a:endParaRPr lang="en-US" altLang="zh-CN" dirty="0" smtClean="0"/>
          </a:p>
        </p:txBody>
      </p:sp>
      <p:sp>
        <p:nvSpPr>
          <p:cNvPr id="5" name="内容占位符 4"/>
          <p:cNvSpPr>
            <a:spLocks noGrp="1"/>
          </p:cNvSpPr>
          <p:nvPr>
            <p:ph sz="half" idx="2"/>
          </p:nvPr>
        </p:nvSpPr>
        <p:spPr>
          <a:xfrm>
            <a:off x="4644008" y="1772816"/>
            <a:ext cx="3469242" cy="4267326"/>
          </a:xfrm>
          <a:ln>
            <a:solidFill>
              <a:schemeClr val="bg1"/>
            </a:solidFill>
          </a:ln>
        </p:spPr>
        <p:txBody>
          <a:bodyPr>
            <a:normAutofit/>
          </a:bodyPr>
          <a:lstStyle/>
          <a:p>
            <a:r>
              <a:rPr lang="zh-CN" altLang="en-US" sz="2400" dirty="0"/>
              <a:t>垄断价格是垄断组织在销售或购买商品时，凭借其</a:t>
            </a:r>
            <a:r>
              <a:rPr lang="zh-CN" altLang="en-US" sz="2400" dirty="0" smtClean="0"/>
              <a:t>垄断</a:t>
            </a:r>
            <a:r>
              <a:rPr lang="zh-CN" altLang="en-US" sz="2400" dirty="0"/>
              <a:t>地位规定的、旨在保证获取最大限度利润的</a:t>
            </a:r>
            <a:r>
              <a:rPr lang="zh-CN" altLang="en-US" sz="2400" dirty="0" smtClean="0"/>
              <a:t>市场价格</a:t>
            </a:r>
            <a:r>
              <a:rPr lang="zh-CN" altLang="en-US" sz="2400" dirty="0"/>
              <a:t>。</a:t>
            </a:r>
          </a:p>
          <a:p>
            <a:r>
              <a:rPr lang="zh-CN" altLang="en-US" sz="2400" dirty="0"/>
              <a:t>垄断价格</a:t>
            </a:r>
            <a:r>
              <a:rPr lang="en-US" altLang="zh-CN" sz="2400" dirty="0"/>
              <a:t>=</a:t>
            </a:r>
            <a:r>
              <a:rPr lang="zh-CN" altLang="en-US" sz="2400" dirty="0"/>
              <a:t>成本价格</a:t>
            </a:r>
            <a:r>
              <a:rPr lang="en-US" altLang="zh-CN" sz="2400" dirty="0"/>
              <a:t>+</a:t>
            </a:r>
            <a:r>
              <a:rPr lang="zh-CN" altLang="en-US" sz="2400" dirty="0" smtClean="0"/>
              <a:t>垄断利润</a:t>
            </a:r>
            <a:endParaRPr lang="en-US" altLang="zh-CN" sz="2400" dirty="0" smtClean="0"/>
          </a:p>
          <a:p>
            <a:r>
              <a:rPr lang="zh-CN" altLang="en-US" sz="2400" dirty="0"/>
              <a:t>垄断</a:t>
            </a:r>
            <a:r>
              <a:rPr lang="zh-CN" altLang="en-US" sz="2400" dirty="0" smtClean="0"/>
              <a:t>高价</a:t>
            </a:r>
            <a:endParaRPr lang="en-US" altLang="zh-CN" sz="2400" dirty="0" smtClean="0"/>
          </a:p>
          <a:p>
            <a:r>
              <a:rPr lang="zh-CN" altLang="en-US" sz="2400" dirty="0"/>
              <a:t>垄断低价</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垄断价格没有否定价值规律的作用</a:t>
            </a:r>
          </a:p>
        </p:txBody>
      </p:sp>
      <p:sp>
        <p:nvSpPr>
          <p:cNvPr id="5" name="内容占位符 4"/>
          <p:cNvSpPr>
            <a:spLocks noGrp="1"/>
          </p:cNvSpPr>
          <p:nvPr>
            <p:ph idx="1"/>
          </p:nvPr>
        </p:nvSpPr>
        <p:spPr/>
        <p:txBody>
          <a:bodyPr>
            <a:normAutofit/>
          </a:bodyPr>
          <a:lstStyle/>
          <a:p>
            <a:r>
              <a:rPr lang="zh-CN" altLang="en-US" sz="2800" dirty="0"/>
              <a:t>垄断价格不可能长期高于商品的生产价格</a:t>
            </a:r>
          </a:p>
          <a:p>
            <a:r>
              <a:rPr lang="zh-CN" altLang="en-US" sz="2800" dirty="0"/>
              <a:t>制约</a:t>
            </a:r>
            <a:r>
              <a:rPr lang="zh-CN" altLang="en-US" sz="2800" dirty="0" smtClean="0"/>
              <a:t>垄断价格</a:t>
            </a:r>
            <a:r>
              <a:rPr lang="zh-CN" altLang="en-US" sz="2800" dirty="0"/>
              <a:t>的因素</a:t>
            </a:r>
          </a:p>
          <a:p>
            <a:pPr marL="0" indent="0">
              <a:buNone/>
            </a:pPr>
            <a:r>
              <a:rPr lang="zh-CN" altLang="en-US" sz="2800" dirty="0" smtClean="0"/>
              <a:t>＊</a:t>
            </a:r>
            <a:r>
              <a:rPr lang="zh-CN" altLang="en-US" sz="2800" dirty="0"/>
              <a:t>受商品需求因素</a:t>
            </a:r>
            <a:r>
              <a:rPr lang="zh-CN" altLang="en-US" sz="2800" dirty="0" smtClean="0"/>
              <a:t>制约</a:t>
            </a:r>
          </a:p>
          <a:p>
            <a:pPr marL="0" indent="0">
              <a:buNone/>
            </a:pPr>
            <a:r>
              <a:rPr lang="zh-CN" altLang="en-US" sz="2800" dirty="0" smtClean="0"/>
              <a:t>＊</a:t>
            </a:r>
            <a:r>
              <a:rPr lang="zh-CN" altLang="en-US" sz="2800" dirty="0"/>
              <a:t>受商品供给因素的限制</a:t>
            </a:r>
          </a:p>
          <a:p>
            <a:pPr marL="0" indent="0">
              <a:buNone/>
            </a:pPr>
            <a:r>
              <a:rPr lang="zh-CN" altLang="en-US" sz="2800" dirty="0"/>
              <a:t>＊受生产成本的制约</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effectLst>
                  <a:outerShdw blurRad="38100" dist="38100" dir="2700000" algn="tl">
                    <a:srgbClr val="C0C0C0"/>
                  </a:outerShdw>
                </a:effectLst>
              </a:rPr>
              <a:t>二、垄断资本主义的发展</a:t>
            </a:r>
            <a:endParaRPr lang="zh-CN" altLang="en-US" dirty="0"/>
          </a:p>
        </p:txBody>
      </p:sp>
      <p:sp>
        <p:nvSpPr>
          <p:cNvPr id="3" name="内容占位符 2"/>
          <p:cNvSpPr>
            <a:spLocks noGrp="1"/>
          </p:cNvSpPr>
          <p:nvPr>
            <p:ph idx="1"/>
          </p:nvPr>
        </p:nvSpPr>
        <p:spPr>
          <a:xfrm>
            <a:off x="971600" y="1772816"/>
            <a:ext cx="7125112" cy="4411477"/>
          </a:xfrm>
        </p:spPr>
        <p:txBody>
          <a:bodyPr/>
          <a:lstStyle/>
          <a:p>
            <a:pPr marL="0" indent="0">
              <a:buNone/>
            </a:pPr>
            <a:r>
              <a:rPr lang="zh-CN" altLang="en-US" sz="2800" b="1" kern="0" dirty="0" smtClean="0">
                <a:solidFill>
                  <a:schemeClr val="bg1"/>
                </a:solidFill>
              </a:rPr>
              <a:t>（一）国家垄断资本主义</a:t>
            </a:r>
            <a:r>
              <a:rPr lang="zh-CN" altLang="en-US" sz="2800" b="1" kern="0" dirty="0">
                <a:solidFill>
                  <a:schemeClr val="bg1"/>
                </a:solidFill>
              </a:rPr>
              <a:t>的形成及</a:t>
            </a:r>
            <a:r>
              <a:rPr lang="zh-CN" altLang="en-US" sz="2800" b="1" kern="0" dirty="0" smtClean="0">
                <a:solidFill>
                  <a:schemeClr val="bg1"/>
                </a:solidFill>
              </a:rPr>
              <a:t>作用</a:t>
            </a:r>
            <a:endParaRPr lang="en-US" altLang="zh-CN" sz="2800" b="1" kern="0" dirty="0" smtClean="0">
              <a:solidFill>
                <a:schemeClr val="bg1"/>
              </a:solidFill>
            </a:endParaRPr>
          </a:p>
          <a:p>
            <a:pPr marL="0" indent="0">
              <a:buNone/>
            </a:pPr>
            <a:r>
              <a:rPr lang="en-US" altLang="zh-CN" sz="2800" b="1" kern="0" dirty="0" smtClean="0"/>
              <a:t>1</a:t>
            </a:r>
            <a:r>
              <a:rPr lang="zh-CN" altLang="en-US" sz="2800" b="1" kern="0" dirty="0" smtClean="0"/>
              <a:t>、原因</a:t>
            </a:r>
            <a:endParaRPr lang="en-US" altLang="zh-CN" sz="2800" b="1" kern="0" dirty="0" smtClean="0"/>
          </a:p>
          <a:p>
            <a:pPr>
              <a:lnSpc>
                <a:spcPct val="90000"/>
              </a:lnSpc>
              <a:buBlip>
                <a:blip r:embed="rId2"/>
              </a:buBlip>
              <a:defRPr/>
            </a:pPr>
            <a:r>
              <a:rPr lang="zh-CN" altLang="en-US" sz="2800" b="1" kern="0" dirty="0"/>
              <a:t> </a:t>
            </a:r>
            <a:r>
              <a:rPr lang="zh-CN" altLang="en-US" sz="2800" b="1" kern="0" dirty="0">
                <a:solidFill>
                  <a:srgbClr val="FF0000"/>
                </a:solidFill>
              </a:rPr>
              <a:t>社会生产力的发展</a:t>
            </a:r>
            <a:r>
              <a:rPr lang="zh-CN" altLang="en-US" sz="2800" b="1" kern="0" dirty="0"/>
              <a:t>，要求资本主义生产资料在更大范围内被支配，促进了国家垄断资本资本主义的产生。</a:t>
            </a:r>
            <a:endParaRPr lang="en-US" altLang="zh-CN" sz="2800" b="1" kern="0" dirty="0"/>
          </a:p>
          <a:p>
            <a:pPr>
              <a:lnSpc>
                <a:spcPct val="90000"/>
              </a:lnSpc>
              <a:buBlip>
                <a:blip r:embed="rId2"/>
              </a:buBlip>
              <a:defRPr/>
            </a:pPr>
            <a:r>
              <a:rPr lang="zh-CN" altLang="en-US" sz="2800" b="1" kern="0" dirty="0"/>
              <a:t>经济波动和</a:t>
            </a:r>
            <a:r>
              <a:rPr lang="zh-CN" altLang="en-US" sz="2800" b="1" kern="0" dirty="0">
                <a:solidFill>
                  <a:srgbClr val="FF0000"/>
                </a:solidFill>
              </a:rPr>
              <a:t>经济危机的深化</a:t>
            </a:r>
            <a:r>
              <a:rPr lang="zh-CN" altLang="en-US" sz="2800" b="1" kern="0" dirty="0"/>
              <a:t>，要求国家垄断资本主义的产生。</a:t>
            </a:r>
            <a:endParaRPr lang="en-US" altLang="zh-CN" sz="2800" b="1" kern="0" dirty="0"/>
          </a:p>
          <a:p>
            <a:pPr>
              <a:lnSpc>
                <a:spcPct val="90000"/>
              </a:lnSpc>
              <a:buBlip>
                <a:blip r:embed="rId2"/>
              </a:buBlip>
              <a:defRPr/>
            </a:pPr>
            <a:r>
              <a:rPr lang="zh-CN" altLang="en-US" sz="2800" b="1" kern="0" dirty="0">
                <a:solidFill>
                  <a:srgbClr val="FF0000"/>
                </a:solidFill>
              </a:rPr>
              <a:t>缓和社会矛盾</a:t>
            </a:r>
            <a:r>
              <a:rPr lang="zh-CN" altLang="en-US" sz="2800" b="1" kern="0" dirty="0"/>
              <a:t>，协调利益关系，要求国家垄断资本主义的产生</a:t>
            </a:r>
            <a:r>
              <a:rPr lang="zh-CN" altLang="en-US" sz="2800" b="1" kern="0" dirty="0" smtClean="0"/>
              <a:t>。</a:t>
            </a:r>
            <a:endParaRPr lang="en-US" altLang="zh-CN" sz="2800" b="1" kern="0" dirty="0">
              <a:solidFill>
                <a:schemeClr val="bg1"/>
              </a:solidFill>
            </a:endParaRPr>
          </a:p>
          <a:p>
            <a:endParaRPr lang="zh-CN" altLang="en-US" sz="2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060848"/>
            <a:ext cx="4643437" cy="428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504439"/>
            <a:ext cx="4144963"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60032" y="1504439"/>
            <a:ext cx="2952328" cy="369332"/>
          </a:xfrm>
          <a:prstGeom prst="rect">
            <a:avLst/>
          </a:prstGeom>
          <a:noFill/>
        </p:spPr>
        <p:txBody>
          <a:bodyPr wrap="square" rtlCol="0">
            <a:spAutoFit/>
          </a:bodyPr>
          <a:lstStyle/>
          <a:p>
            <a:r>
              <a:rPr lang="zh-CN" altLang="en-US" dirty="0" smtClean="0"/>
              <a:t>视频播放</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026"/>
          <p:cNvSpPr>
            <a:spLocks noRot="1" noChangeArrowheads="1"/>
          </p:cNvSpPr>
          <p:nvPr/>
        </p:nvSpPr>
        <p:spPr bwMode="auto">
          <a:xfrm>
            <a:off x="611560" y="630767"/>
            <a:ext cx="6272212"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buFontTx/>
              <a:buNone/>
            </a:pPr>
            <a:r>
              <a:rPr lang="en-US" altLang="zh-CN" sz="3200" dirty="0" smtClean="0">
                <a:latin typeface="+mn-ea"/>
                <a:ea typeface="+mn-ea"/>
              </a:rPr>
              <a:t>2</a:t>
            </a:r>
            <a:r>
              <a:rPr lang="zh-CN" altLang="en-US" sz="3200" dirty="0" smtClean="0">
                <a:latin typeface="+mn-ea"/>
                <a:ea typeface="+mn-ea"/>
              </a:rPr>
              <a:t>、国家垄断资本主义</a:t>
            </a:r>
            <a:r>
              <a:rPr lang="zh-CN" altLang="en-US" sz="3200" dirty="0">
                <a:latin typeface="+mn-ea"/>
                <a:ea typeface="+mn-ea"/>
              </a:rPr>
              <a:t>的形式</a:t>
            </a:r>
          </a:p>
        </p:txBody>
      </p:sp>
      <p:sp>
        <p:nvSpPr>
          <p:cNvPr id="41987" name="Rectangle 1027"/>
          <p:cNvSpPr>
            <a:spLocks noRot="1" noChangeArrowheads="1"/>
          </p:cNvSpPr>
          <p:nvPr/>
        </p:nvSpPr>
        <p:spPr bwMode="auto">
          <a:xfrm>
            <a:off x="304800" y="1773767"/>
            <a:ext cx="8839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spcBef>
                <a:spcPct val="20000"/>
              </a:spcBef>
              <a:buFontTx/>
              <a:buBlip>
                <a:blip r:embed="rId2"/>
              </a:buBlip>
            </a:pPr>
            <a:r>
              <a:rPr lang="zh-CN" altLang="en-US" sz="3200" b="1" dirty="0">
                <a:solidFill>
                  <a:schemeClr val="bg1"/>
                </a:solidFill>
              </a:rPr>
              <a:t>国家所有并直接经营的企业</a:t>
            </a:r>
            <a:r>
              <a:rPr lang="zh-CN" altLang="en-US" sz="3200" b="1" dirty="0" smtClean="0">
                <a:solidFill>
                  <a:schemeClr val="bg1"/>
                </a:solidFill>
              </a:rPr>
              <a:t>：</a:t>
            </a:r>
            <a:endParaRPr lang="en-US" altLang="zh-CN" sz="3200" b="1" dirty="0" smtClean="0">
              <a:solidFill>
                <a:schemeClr val="bg1"/>
              </a:solidFill>
            </a:endParaRPr>
          </a:p>
          <a:p>
            <a:pPr eaLnBrk="1" hangingPunct="1">
              <a:spcBef>
                <a:spcPct val="20000"/>
              </a:spcBef>
              <a:buFontTx/>
              <a:buBlip>
                <a:blip r:embed="rId2"/>
              </a:buBlip>
            </a:pPr>
            <a:r>
              <a:rPr lang="en-US" altLang="zh-CN" sz="3200" dirty="0" smtClean="0">
                <a:solidFill>
                  <a:schemeClr val="bg1"/>
                </a:solidFill>
              </a:rPr>
              <a:t> </a:t>
            </a:r>
            <a:r>
              <a:rPr lang="zh-CN" altLang="en-US" sz="3200" b="1" dirty="0">
                <a:solidFill>
                  <a:schemeClr val="bg1"/>
                </a:solidFill>
              </a:rPr>
              <a:t>国家和私人共有、合营的</a:t>
            </a:r>
            <a:r>
              <a:rPr lang="zh-CN" altLang="en-US" sz="3200" b="1" dirty="0" smtClean="0">
                <a:solidFill>
                  <a:schemeClr val="bg1"/>
                </a:solidFill>
              </a:rPr>
              <a:t>垄断资本</a:t>
            </a:r>
            <a:endParaRPr lang="en-US" altLang="zh-CN" sz="3200" b="1" dirty="0">
              <a:solidFill>
                <a:schemeClr val="bg1"/>
              </a:solidFill>
            </a:endParaRPr>
          </a:p>
          <a:p>
            <a:pPr eaLnBrk="1" hangingPunct="1">
              <a:spcBef>
                <a:spcPct val="20000"/>
              </a:spcBef>
              <a:buFontTx/>
              <a:buBlip>
                <a:blip r:embed="rId2"/>
              </a:buBlip>
            </a:pPr>
            <a:r>
              <a:rPr lang="zh-CN" altLang="en-US" sz="3200" b="1" dirty="0">
                <a:solidFill>
                  <a:schemeClr val="bg1"/>
                </a:solidFill>
              </a:rPr>
              <a:t>国家通过多种形式参与私人资本的再生产</a:t>
            </a:r>
            <a:endParaRPr lang="en-US" altLang="zh-CN" sz="3200" b="1" dirty="0">
              <a:solidFill>
                <a:schemeClr val="bg1"/>
              </a:solidFill>
            </a:endParaRPr>
          </a:p>
          <a:p>
            <a:pPr eaLnBrk="1" hangingPunct="1">
              <a:spcBef>
                <a:spcPct val="20000"/>
              </a:spcBef>
              <a:buFontTx/>
              <a:buBlip>
                <a:blip r:embed="rId2"/>
              </a:buBlip>
            </a:pPr>
            <a:r>
              <a:rPr lang="zh-CN" altLang="en-US" sz="3200" b="1" dirty="0">
                <a:solidFill>
                  <a:schemeClr val="bg1"/>
                </a:solidFill>
              </a:rPr>
              <a:t>宏观调节</a:t>
            </a:r>
            <a:endParaRPr lang="en-US" altLang="zh-CN" sz="3200" b="1" dirty="0">
              <a:solidFill>
                <a:schemeClr val="bg1"/>
              </a:solidFill>
            </a:endParaRPr>
          </a:p>
          <a:p>
            <a:pPr eaLnBrk="1" hangingPunct="1">
              <a:spcBef>
                <a:spcPct val="20000"/>
              </a:spcBef>
              <a:buFontTx/>
              <a:buBlip>
                <a:blip r:embed="rId2"/>
              </a:buBlip>
            </a:pPr>
            <a:r>
              <a:rPr lang="zh-CN" altLang="en-US" sz="3200" b="1" dirty="0">
                <a:solidFill>
                  <a:schemeClr val="bg1"/>
                </a:solidFill>
              </a:rPr>
              <a:t>微观规制：反托拉斯法</a:t>
            </a:r>
            <a:endParaRPr lang="en-US" altLang="zh-CN" sz="3200" b="1"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anim calcmode="lin" valueType="num">
                                      <p:cBhvr additive="base">
                                        <p:cTn id="7" dur="500" fill="hold"/>
                                        <p:tgtEl>
                                          <p:spTgt spid="41987">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19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1987">
                                            <p:txEl>
                                              <p:pRg st="1" end="1"/>
                                            </p:txEl>
                                          </p:spTgt>
                                        </p:tgtEl>
                                        <p:attrNameLst>
                                          <p:attrName>style.visibility</p:attrName>
                                        </p:attrNameLst>
                                      </p:cBhvr>
                                      <p:to>
                                        <p:strVal val="visible"/>
                                      </p:to>
                                    </p:set>
                                    <p:anim calcmode="lin" valueType="num">
                                      <p:cBhvr additive="base">
                                        <p:cTn id="13" dur="500" fill="hold"/>
                                        <p:tgtEl>
                                          <p:spTgt spid="41987">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198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4"/>
          <p:cNvSpPr txBox="1">
            <a:spLocks noChangeArrowheads="1"/>
          </p:cNvSpPr>
          <p:nvPr/>
        </p:nvSpPr>
        <p:spPr bwMode="auto">
          <a:xfrm>
            <a:off x="428626" y="952501"/>
            <a:ext cx="8215313"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spcBef>
                <a:spcPct val="50000"/>
              </a:spcBef>
            </a:pPr>
            <a:r>
              <a:rPr lang="zh-CN" altLang="en-US" sz="3200" b="1" dirty="0" smtClean="0">
                <a:latin typeface="Arial" panose="020B0604020202020204" pitchFamily="34" charset="0"/>
              </a:rPr>
              <a:t> </a:t>
            </a:r>
            <a:r>
              <a:rPr lang="en-US" altLang="zh-CN" sz="3600" b="1" dirty="0" smtClean="0">
                <a:latin typeface="Arial" panose="020B0604020202020204" pitchFamily="34" charset="0"/>
              </a:rPr>
              <a:t>3</a:t>
            </a:r>
            <a:r>
              <a:rPr lang="zh-CN" altLang="en-US" sz="3600" b="1" dirty="0" smtClean="0">
                <a:latin typeface="Arial" panose="020B0604020202020204" pitchFamily="34" charset="0"/>
              </a:rPr>
              <a:t>、国家垄断资本主义</a:t>
            </a:r>
            <a:r>
              <a:rPr lang="zh-CN" altLang="en-US" sz="3600" b="1" dirty="0">
                <a:latin typeface="Arial" panose="020B0604020202020204" pitchFamily="34" charset="0"/>
              </a:rPr>
              <a:t>的作用：</a:t>
            </a:r>
          </a:p>
          <a:p>
            <a:pPr eaLnBrk="1" hangingPunct="1">
              <a:spcBef>
                <a:spcPct val="50000"/>
              </a:spcBef>
            </a:pPr>
            <a:r>
              <a:rPr lang="en-US" altLang="zh-CN" sz="2400" b="1" dirty="0">
                <a:solidFill>
                  <a:schemeClr val="bg1"/>
                </a:solidFill>
                <a:latin typeface="Arial" panose="020B0604020202020204" pitchFamily="34" charset="0"/>
              </a:rPr>
              <a:t>A.</a:t>
            </a:r>
            <a:r>
              <a:rPr lang="zh-CN" altLang="en-US" sz="2400" b="1" dirty="0">
                <a:solidFill>
                  <a:schemeClr val="bg1"/>
                </a:solidFill>
                <a:latin typeface="Arial" panose="020B0604020202020204" pitchFamily="34" charset="0"/>
              </a:rPr>
              <a:t>在一定程度上有利于社会生产力的发展</a:t>
            </a:r>
          </a:p>
          <a:p>
            <a:pPr eaLnBrk="1" hangingPunct="1">
              <a:spcBef>
                <a:spcPct val="50000"/>
              </a:spcBef>
            </a:pPr>
            <a:r>
              <a:rPr lang="en-US" altLang="zh-CN" sz="2400" b="1" dirty="0">
                <a:solidFill>
                  <a:schemeClr val="bg1"/>
                </a:solidFill>
                <a:latin typeface="Arial" panose="020B0604020202020204" pitchFamily="34" charset="0"/>
              </a:rPr>
              <a:t>B.</a:t>
            </a:r>
            <a:r>
              <a:rPr lang="zh-CN" altLang="en-US" sz="2400" b="1" dirty="0">
                <a:solidFill>
                  <a:schemeClr val="bg1"/>
                </a:solidFill>
                <a:latin typeface="Arial" panose="020B0604020202020204" pitchFamily="34" charset="0"/>
              </a:rPr>
              <a:t>国家调节经济过程和经济活动，在一定范围突破了私人垄断资本的狭隘界限。</a:t>
            </a:r>
          </a:p>
          <a:p>
            <a:pPr eaLnBrk="1" hangingPunct="1">
              <a:spcBef>
                <a:spcPct val="50000"/>
              </a:spcBef>
            </a:pPr>
            <a:r>
              <a:rPr lang="en-US" altLang="zh-CN" sz="2400" b="1" dirty="0">
                <a:solidFill>
                  <a:schemeClr val="bg1"/>
                </a:solidFill>
                <a:latin typeface="Arial" panose="020B0604020202020204" pitchFamily="34" charset="0"/>
              </a:rPr>
              <a:t>C.</a:t>
            </a:r>
            <a:r>
              <a:rPr lang="zh-CN" altLang="en-US" sz="2400" b="1" dirty="0">
                <a:solidFill>
                  <a:schemeClr val="bg1"/>
                </a:solidFill>
                <a:latin typeface="Arial" panose="020B0604020202020204" pitchFamily="34" charset="0"/>
              </a:rPr>
              <a:t>通过国家的收入再分配手段，使劳动人民生活水平有所改善和提高。</a:t>
            </a:r>
          </a:p>
          <a:p>
            <a:pPr eaLnBrk="1" hangingPunct="1">
              <a:spcBef>
                <a:spcPct val="50000"/>
              </a:spcBef>
            </a:pPr>
            <a:r>
              <a:rPr lang="en-US" altLang="zh-CN" sz="2400" b="1" dirty="0">
                <a:solidFill>
                  <a:schemeClr val="bg1"/>
                </a:solidFill>
                <a:latin typeface="Arial" panose="020B0604020202020204" pitchFamily="34" charset="0"/>
              </a:rPr>
              <a:t>D.</a:t>
            </a:r>
            <a:r>
              <a:rPr lang="zh-CN" altLang="en-US" sz="2400" b="1" dirty="0">
                <a:solidFill>
                  <a:schemeClr val="bg1"/>
                </a:solidFill>
                <a:latin typeface="Arial" panose="020B0604020202020204" pitchFamily="34" charset="0"/>
              </a:rPr>
              <a:t>加快了资本主义国家国民经济的现代化进程</a:t>
            </a:r>
            <a:r>
              <a:rPr lang="zh-CN" altLang="en-US" sz="2400" b="1" dirty="0" smtClean="0">
                <a:solidFill>
                  <a:schemeClr val="bg1"/>
                </a:solidFill>
                <a:latin typeface="Arial" panose="020B0604020202020204" pitchFamily="34" charset="0"/>
              </a:rPr>
              <a:t>。</a:t>
            </a:r>
            <a:endParaRPr lang="en-US" altLang="zh-CN" sz="2400" b="1" dirty="0" smtClean="0">
              <a:solidFill>
                <a:schemeClr val="bg1"/>
              </a:solidFill>
              <a:latin typeface="Arial" panose="020B0604020202020204" pitchFamily="34" charset="0"/>
            </a:endParaRPr>
          </a:p>
          <a:p>
            <a:pPr eaLnBrk="1" hangingPunct="1">
              <a:spcBef>
                <a:spcPct val="50000"/>
              </a:spcBef>
            </a:pPr>
            <a:r>
              <a:rPr lang="zh-CN" altLang="en-US" b="1" dirty="0" smtClean="0">
                <a:latin typeface="Arial" panose="020B0604020202020204" pitchFamily="34" charset="0"/>
              </a:rPr>
              <a:t>局限性：</a:t>
            </a:r>
            <a:endParaRPr lang="en-US" altLang="zh-CN" b="1" dirty="0" smtClean="0">
              <a:latin typeface="Arial" panose="020B0604020202020204" pitchFamily="34" charset="0"/>
            </a:endParaRPr>
          </a:p>
          <a:p>
            <a:pPr eaLnBrk="1" hangingPunct="1">
              <a:spcBef>
                <a:spcPct val="50000"/>
              </a:spcBef>
            </a:pPr>
            <a:r>
              <a:rPr lang="zh-CN" altLang="en-US" sz="2400" b="1" dirty="0">
                <a:solidFill>
                  <a:schemeClr val="bg1"/>
                </a:solidFill>
                <a:latin typeface="Arial" panose="020B0604020202020204" pitchFamily="34" charset="0"/>
              </a:rPr>
              <a:t>国家垄断资本主义的产生，是垄断资本主义生产关系在自身范围内的部分质变</a:t>
            </a:r>
            <a:r>
              <a:rPr lang="zh-CN" altLang="en-US" sz="2400" b="1" dirty="0" smtClean="0">
                <a:solidFill>
                  <a:schemeClr val="bg1"/>
                </a:solidFill>
                <a:latin typeface="Arial" panose="020B0604020202020204" pitchFamily="34" charset="0"/>
              </a:rPr>
              <a:t>。</a:t>
            </a:r>
            <a:endParaRPr lang="zh-CN" altLang="en-US" sz="2400" b="1" dirty="0">
              <a:solidFill>
                <a:schemeClr val="bg1"/>
              </a:solidFill>
              <a:latin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（二）金融垄断资本的发展</a:t>
            </a:r>
            <a:endParaRPr lang="zh-CN" altLang="en-US" dirty="0">
              <a:solidFill>
                <a:schemeClr val="bg1"/>
              </a:solidFill>
            </a:endParaRPr>
          </a:p>
        </p:txBody>
      </p:sp>
      <p:sp>
        <p:nvSpPr>
          <p:cNvPr id="3" name="内容占位符 2"/>
          <p:cNvSpPr>
            <a:spLocks noGrp="1"/>
          </p:cNvSpPr>
          <p:nvPr>
            <p:ph idx="1"/>
          </p:nvPr>
        </p:nvSpPr>
        <p:spPr/>
        <p:txBody>
          <a:bodyPr/>
          <a:lstStyle/>
          <a:p>
            <a:pPr marL="0" indent="0">
              <a:buNone/>
            </a:pPr>
            <a:r>
              <a:rPr lang="zh-CN" altLang="en-US" dirty="0" smtClean="0"/>
              <a:t>  二</a:t>
            </a:r>
            <a:r>
              <a:rPr lang="zh-CN" altLang="en-US" sz="2000" dirty="0" smtClean="0"/>
              <a:t>战后，布雷顿森林体系</a:t>
            </a:r>
            <a:r>
              <a:rPr lang="en-US" altLang="zh-CN" sz="2000" dirty="0" smtClean="0"/>
              <a:t>——70</a:t>
            </a:r>
            <a:r>
              <a:rPr lang="zh-CN" altLang="en-US" sz="2000" dirty="0" smtClean="0"/>
              <a:t>年代：布雷顿森林体系瓦解</a:t>
            </a:r>
            <a:endParaRPr lang="en-US" altLang="zh-CN" sz="2000" dirty="0" smtClean="0"/>
          </a:p>
          <a:p>
            <a:pPr marL="0" indent="0">
              <a:buNone/>
            </a:pPr>
            <a:endParaRPr lang="en-US" altLang="zh-CN" sz="2000" dirty="0"/>
          </a:p>
          <a:p>
            <a:pPr marL="0" indent="0">
              <a:buNone/>
            </a:pPr>
            <a:r>
              <a:rPr lang="en-US" altLang="zh-CN" sz="2000" dirty="0" smtClean="0"/>
              <a:t>                 </a:t>
            </a:r>
            <a:r>
              <a:rPr lang="zh-CN" altLang="en-US" sz="2000" dirty="0" smtClean="0"/>
              <a:t>发展不平衡和国际货币体系矛盾加深</a:t>
            </a:r>
            <a:endParaRPr lang="en-US" altLang="zh-CN" sz="2000" dirty="0" smtClean="0"/>
          </a:p>
          <a:p>
            <a:pPr marL="0" indent="0">
              <a:buNone/>
            </a:pPr>
            <a:r>
              <a:rPr lang="en-US" altLang="zh-CN" sz="2000" dirty="0" smtClean="0"/>
              <a:t>                                  </a:t>
            </a:r>
          </a:p>
          <a:p>
            <a:pPr marL="0" indent="0">
              <a:buNone/>
            </a:pPr>
            <a:r>
              <a:rPr lang="zh-CN" altLang="en-US" sz="2000" dirty="0" smtClean="0"/>
              <a:t>                        金融自由化与金融创新</a:t>
            </a:r>
            <a:endParaRPr lang="zh-CN" altLang="en-US" sz="2000" dirty="0"/>
          </a:p>
        </p:txBody>
      </p:sp>
      <p:sp>
        <p:nvSpPr>
          <p:cNvPr id="4" name="下箭头 3"/>
          <p:cNvSpPr/>
          <p:nvPr/>
        </p:nvSpPr>
        <p:spPr>
          <a:xfrm>
            <a:off x="3928156" y="3197896"/>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3928156" y="4036395"/>
            <a:ext cx="360040"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683568" y="764704"/>
            <a:ext cx="7123080" cy="924475"/>
          </a:xfrm>
        </p:spPr>
        <p:txBody>
          <a:bodyPr/>
          <a:lstStyle/>
          <a:p>
            <a:r>
              <a:rPr lang="zh-CN" altLang="en-US" dirty="0" smtClean="0"/>
              <a:t>经济金融化程度不断提高：</a:t>
            </a:r>
            <a:r>
              <a:rPr lang="en-US" altLang="zh-CN" dirty="0" smtClean="0"/>
              <a:t/>
            </a:r>
            <a:br>
              <a:rPr lang="en-US" altLang="zh-CN" dirty="0" smtClean="0"/>
            </a:br>
            <a:r>
              <a:rPr lang="en-US" altLang="zh-CN" dirty="0"/>
              <a:t> </a:t>
            </a:r>
            <a:r>
              <a:rPr lang="en-US" altLang="zh-CN" dirty="0" smtClean="0"/>
              <a:t>    </a:t>
            </a:r>
            <a:r>
              <a:rPr lang="zh-CN" altLang="en-US" dirty="0" smtClean="0"/>
              <a:t>金融资本比重加大，实体经济下降</a:t>
            </a:r>
            <a:endParaRPr lang="zh-CN" altLang="en-US" dirty="0"/>
          </a:p>
        </p:txBody>
      </p:sp>
      <p:sp>
        <p:nvSpPr>
          <p:cNvPr id="5" name="内容占位符 4"/>
          <p:cNvSpPr>
            <a:spLocks noGrp="1"/>
          </p:cNvSpPr>
          <p:nvPr>
            <p:ph sz="half" idx="1"/>
          </p:nvPr>
        </p:nvSpPr>
        <p:spPr/>
        <p:txBody>
          <a:bodyPr>
            <a:normAutofit/>
          </a:bodyPr>
          <a:lstStyle/>
          <a:p>
            <a:r>
              <a:rPr lang="zh-CN" altLang="en-US" sz="2800" dirty="0" smtClean="0">
                <a:solidFill>
                  <a:schemeClr val="bg1"/>
                </a:solidFill>
              </a:rPr>
              <a:t>金融自由化</a:t>
            </a:r>
            <a:endParaRPr lang="en-US" altLang="zh-CN" sz="2800" dirty="0" smtClean="0">
              <a:solidFill>
                <a:schemeClr val="bg1"/>
              </a:solidFill>
            </a:endParaRPr>
          </a:p>
          <a:p>
            <a:pPr marL="0" indent="0">
              <a:buNone/>
            </a:pPr>
            <a:r>
              <a:rPr lang="zh-CN" altLang="en-US" sz="2800" dirty="0">
                <a:solidFill>
                  <a:schemeClr val="bg1"/>
                </a:solidFill>
              </a:rPr>
              <a:t>银行利率管制</a:t>
            </a:r>
            <a:r>
              <a:rPr lang="zh-CN" altLang="en-US" sz="2800" dirty="0" smtClean="0">
                <a:solidFill>
                  <a:schemeClr val="bg1"/>
                </a:solidFill>
              </a:rPr>
              <a:t>放松</a:t>
            </a:r>
            <a:endParaRPr lang="en-US" altLang="zh-CN" sz="2800" dirty="0" smtClean="0">
              <a:solidFill>
                <a:schemeClr val="bg1"/>
              </a:solidFill>
            </a:endParaRPr>
          </a:p>
          <a:p>
            <a:pPr marL="0" indent="0">
              <a:buNone/>
            </a:pPr>
            <a:r>
              <a:rPr lang="zh-CN" altLang="en-US" sz="2800" dirty="0">
                <a:solidFill>
                  <a:schemeClr val="bg1"/>
                </a:solidFill>
              </a:rPr>
              <a:t>浮动汇率</a:t>
            </a:r>
            <a:r>
              <a:rPr lang="zh-CN" altLang="en-US" sz="2800" dirty="0" smtClean="0">
                <a:solidFill>
                  <a:schemeClr val="bg1"/>
                </a:solidFill>
              </a:rPr>
              <a:t>制度</a:t>
            </a:r>
            <a:endParaRPr lang="en-US" altLang="zh-CN" sz="2800" dirty="0" smtClean="0">
              <a:solidFill>
                <a:schemeClr val="bg1"/>
              </a:solidFill>
            </a:endParaRPr>
          </a:p>
          <a:p>
            <a:pPr marL="0" indent="0">
              <a:buNone/>
            </a:pPr>
            <a:r>
              <a:rPr lang="zh-CN" altLang="en-US" sz="2800" dirty="0">
                <a:solidFill>
                  <a:schemeClr val="bg1"/>
                </a:solidFill>
              </a:rPr>
              <a:t>取消</a:t>
            </a:r>
            <a:r>
              <a:rPr lang="zh-CN" altLang="en-US" sz="2800" dirty="0" smtClean="0">
                <a:solidFill>
                  <a:schemeClr val="bg1"/>
                </a:solidFill>
              </a:rPr>
              <a:t>外汇管制</a:t>
            </a:r>
            <a:endParaRPr lang="en-US" altLang="zh-CN" sz="2800" dirty="0" smtClean="0">
              <a:solidFill>
                <a:schemeClr val="bg1"/>
              </a:solidFill>
            </a:endParaRPr>
          </a:p>
          <a:p>
            <a:pPr marL="0" indent="0">
              <a:buNone/>
            </a:pPr>
            <a:r>
              <a:rPr lang="zh-CN" altLang="en-US" sz="2800" dirty="0" smtClean="0">
                <a:solidFill>
                  <a:schemeClr val="bg1"/>
                </a:solidFill>
              </a:rPr>
              <a:t>开放金融市场</a:t>
            </a:r>
            <a:endParaRPr lang="zh-CN" altLang="en-US" sz="2800" dirty="0">
              <a:solidFill>
                <a:schemeClr val="bg1"/>
              </a:solidFill>
            </a:endParaRPr>
          </a:p>
        </p:txBody>
      </p:sp>
      <p:sp>
        <p:nvSpPr>
          <p:cNvPr id="6" name="内容占位符 5"/>
          <p:cNvSpPr>
            <a:spLocks noGrp="1"/>
          </p:cNvSpPr>
          <p:nvPr>
            <p:ph sz="half" idx="2"/>
          </p:nvPr>
        </p:nvSpPr>
        <p:spPr/>
        <p:txBody>
          <a:bodyPr>
            <a:normAutofit/>
          </a:bodyPr>
          <a:lstStyle/>
          <a:p>
            <a:r>
              <a:rPr lang="zh-CN" altLang="en-US" sz="2400" dirty="0" smtClean="0">
                <a:solidFill>
                  <a:schemeClr val="bg1"/>
                </a:solidFill>
              </a:rPr>
              <a:t>金融创新：</a:t>
            </a:r>
            <a:endParaRPr lang="en-US" altLang="zh-CN" sz="2400" dirty="0" smtClean="0">
              <a:solidFill>
                <a:schemeClr val="bg1"/>
              </a:solidFill>
            </a:endParaRPr>
          </a:p>
          <a:p>
            <a:pPr marL="0" indent="0">
              <a:buNone/>
            </a:pPr>
            <a:r>
              <a:rPr lang="zh-CN" altLang="en-US" sz="2400" dirty="0">
                <a:solidFill>
                  <a:schemeClr val="bg1"/>
                </a:solidFill>
              </a:rPr>
              <a:t>信用</a:t>
            </a:r>
            <a:r>
              <a:rPr lang="zh-CN" altLang="en-US" sz="2400" dirty="0" smtClean="0">
                <a:solidFill>
                  <a:schemeClr val="bg1"/>
                </a:solidFill>
              </a:rPr>
              <a:t>防范工具创新</a:t>
            </a:r>
            <a:endParaRPr lang="en-US" altLang="zh-CN" sz="2400" dirty="0" smtClean="0">
              <a:solidFill>
                <a:schemeClr val="bg1"/>
              </a:solidFill>
            </a:endParaRPr>
          </a:p>
          <a:p>
            <a:pPr marL="0" indent="0">
              <a:buNone/>
            </a:pPr>
            <a:r>
              <a:rPr lang="zh-CN" altLang="en-US" sz="2400" dirty="0">
                <a:solidFill>
                  <a:schemeClr val="bg1"/>
                </a:solidFill>
              </a:rPr>
              <a:t>融资技术</a:t>
            </a:r>
            <a:r>
              <a:rPr lang="zh-CN" altLang="en-US" sz="2400" dirty="0" smtClean="0">
                <a:solidFill>
                  <a:schemeClr val="bg1"/>
                </a:solidFill>
              </a:rPr>
              <a:t>创新</a:t>
            </a:r>
            <a:endParaRPr lang="en-US" altLang="zh-CN" sz="2400" dirty="0" smtClean="0">
              <a:solidFill>
                <a:schemeClr val="bg1"/>
              </a:solidFill>
            </a:endParaRPr>
          </a:p>
          <a:p>
            <a:pPr marL="0" indent="0">
              <a:buNone/>
            </a:pPr>
            <a:r>
              <a:rPr lang="zh-CN" altLang="en-US" sz="2400" dirty="0" smtClean="0">
                <a:solidFill>
                  <a:schemeClr val="bg1"/>
                </a:solidFill>
              </a:rPr>
              <a:t>突破金融机构分工界限</a:t>
            </a:r>
            <a:endParaRPr lang="en-US" altLang="zh-CN" sz="2400" dirty="0" smtClean="0">
              <a:solidFill>
                <a:schemeClr val="bg1"/>
              </a:solidFill>
            </a:endParaRPr>
          </a:p>
          <a:p>
            <a:pPr marL="0" indent="0">
              <a:buNone/>
            </a:pPr>
            <a:r>
              <a:rPr lang="zh-CN" altLang="en-US" sz="2400" dirty="0">
                <a:solidFill>
                  <a:schemeClr val="bg1"/>
                </a:solidFill>
              </a:rPr>
              <a:t>债券业务</a:t>
            </a:r>
            <a:r>
              <a:rPr lang="zh-CN" altLang="en-US" sz="2400" dirty="0" smtClean="0">
                <a:solidFill>
                  <a:schemeClr val="bg1"/>
                </a:solidFill>
              </a:rPr>
              <a:t>增长</a:t>
            </a:r>
            <a:endParaRPr lang="en-US" altLang="zh-CN" sz="2400" dirty="0" smtClean="0">
              <a:solidFill>
                <a:schemeClr val="bg1"/>
              </a:solidFill>
            </a:endParaRPr>
          </a:p>
          <a:p>
            <a:pPr marL="0" indent="0">
              <a:buNone/>
            </a:pPr>
            <a:r>
              <a:rPr lang="zh-CN" altLang="en-US" sz="2400" dirty="0" smtClean="0">
                <a:solidFill>
                  <a:schemeClr val="bg1"/>
                </a:solidFill>
              </a:rPr>
              <a:t>证券化趋势</a:t>
            </a:r>
            <a:endParaRPr lang="en-US" altLang="zh-CN" sz="2400" dirty="0" smtClean="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683568" y="764704"/>
            <a:ext cx="7125112" cy="4392488"/>
          </a:xfrm>
        </p:spPr>
        <p:txBody>
          <a:bodyPr>
            <a:normAutofit/>
          </a:bodyPr>
          <a:lstStyle/>
          <a:p>
            <a:r>
              <a:rPr lang="zh-CN" altLang="en-US" sz="3200" b="1" dirty="0" smtClean="0">
                <a:solidFill>
                  <a:schemeClr val="bg1"/>
                </a:solidFill>
              </a:rPr>
              <a:t>第一节</a:t>
            </a:r>
            <a:r>
              <a:rPr lang="zh-CN" altLang="en-US" sz="3200" b="1" dirty="0" smtClean="0">
                <a:solidFill>
                  <a:srgbClr val="FF5050"/>
                </a:solidFill>
              </a:rPr>
              <a:t>   </a:t>
            </a:r>
            <a:endParaRPr lang="en-US" altLang="zh-CN" sz="3200" b="1" dirty="0" smtClean="0">
              <a:solidFill>
                <a:srgbClr val="FF5050"/>
              </a:solidFill>
            </a:endParaRPr>
          </a:p>
          <a:p>
            <a:pPr marL="0" indent="0">
              <a:buNone/>
            </a:pPr>
            <a:r>
              <a:rPr lang="en-US" altLang="zh-CN" sz="3200" dirty="0"/>
              <a:t> </a:t>
            </a:r>
            <a:r>
              <a:rPr lang="en-US" altLang="zh-CN" sz="3200" dirty="0" smtClean="0"/>
              <a:t>  </a:t>
            </a:r>
            <a:r>
              <a:rPr lang="zh-CN" altLang="en-US" sz="3200" dirty="0" smtClean="0">
                <a:solidFill>
                  <a:schemeClr val="accent4">
                    <a:lumMod val="50000"/>
                  </a:schemeClr>
                </a:solidFill>
              </a:rPr>
              <a:t>垄断资本主义的形成与发展</a:t>
            </a:r>
            <a:endParaRPr lang="en-US" altLang="zh-CN" sz="3200" dirty="0" smtClean="0">
              <a:solidFill>
                <a:schemeClr val="accent4">
                  <a:lumMod val="50000"/>
                </a:schemeClr>
              </a:solidFill>
            </a:endParaRPr>
          </a:p>
          <a:p>
            <a:r>
              <a:rPr lang="zh-CN" altLang="en-US" sz="3200" b="1" dirty="0">
                <a:solidFill>
                  <a:schemeClr val="bg1"/>
                </a:solidFill>
              </a:rPr>
              <a:t>第二</a:t>
            </a:r>
            <a:r>
              <a:rPr lang="zh-CN" altLang="en-US" sz="3200" b="1" dirty="0" smtClean="0">
                <a:solidFill>
                  <a:schemeClr val="bg1"/>
                </a:solidFill>
              </a:rPr>
              <a:t>节</a:t>
            </a:r>
            <a:endParaRPr lang="en-US" altLang="zh-CN" sz="3200" b="1" dirty="0" smtClean="0">
              <a:solidFill>
                <a:schemeClr val="bg1"/>
              </a:solidFill>
            </a:endParaRPr>
          </a:p>
          <a:p>
            <a:pPr marL="0" indent="0">
              <a:buNone/>
            </a:pPr>
            <a:r>
              <a:rPr lang="en-US" altLang="zh-CN" sz="3200" dirty="0">
                <a:solidFill>
                  <a:schemeClr val="accent4">
                    <a:lumMod val="50000"/>
                  </a:schemeClr>
                </a:solidFill>
              </a:rPr>
              <a:t> </a:t>
            </a:r>
            <a:r>
              <a:rPr lang="en-US" altLang="zh-CN" sz="3200" dirty="0" smtClean="0">
                <a:solidFill>
                  <a:schemeClr val="accent4">
                    <a:lumMod val="50000"/>
                  </a:schemeClr>
                </a:solidFill>
              </a:rPr>
              <a:t>  </a:t>
            </a:r>
            <a:r>
              <a:rPr lang="zh-CN" altLang="en-US" sz="3200" b="1" dirty="0" smtClean="0">
                <a:solidFill>
                  <a:srgbClr val="FF0000"/>
                </a:solidFill>
              </a:rPr>
              <a:t>正确认识当代资本主义的新变化</a:t>
            </a:r>
            <a:endParaRPr lang="en-US" altLang="zh-CN" sz="3200" b="1" dirty="0" smtClean="0">
              <a:solidFill>
                <a:srgbClr val="FF0000"/>
              </a:solidFill>
            </a:endParaRPr>
          </a:p>
          <a:p>
            <a:r>
              <a:rPr lang="zh-CN" altLang="en-US" sz="3200" b="1" dirty="0">
                <a:solidFill>
                  <a:schemeClr val="bg1"/>
                </a:solidFill>
              </a:rPr>
              <a:t>第三</a:t>
            </a:r>
            <a:r>
              <a:rPr lang="zh-CN" altLang="en-US" sz="3200" b="1" dirty="0" smtClean="0">
                <a:solidFill>
                  <a:schemeClr val="bg1"/>
                </a:solidFill>
              </a:rPr>
              <a:t>节</a:t>
            </a:r>
            <a:endParaRPr lang="en-US" altLang="zh-CN" sz="3200" b="1" dirty="0" smtClean="0">
              <a:solidFill>
                <a:schemeClr val="bg1"/>
              </a:solidFill>
            </a:endParaRPr>
          </a:p>
          <a:p>
            <a:pPr marL="0" indent="0">
              <a:buNone/>
            </a:pPr>
            <a:r>
              <a:rPr lang="en-US" altLang="zh-CN" sz="3200" b="1" dirty="0" smtClean="0">
                <a:solidFill>
                  <a:schemeClr val="accent4"/>
                </a:solidFill>
              </a:rPr>
              <a:t>   </a:t>
            </a:r>
            <a:r>
              <a:rPr lang="zh-CN" altLang="en-US" sz="3200" dirty="0" smtClean="0">
                <a:solidFill>
                  <a:schemeClr val="accent5">
                    <a:lumMod val="50000"/>
                  </a:schemeClr>
                </a:solidFill>
              </a:rPr>
              <a:t>资本主义的历史地位和发展趋势</a:t>
            </a:r>
            <a:endParaRPr lang="zh-CN" altLang="en-US" sz="3200" dirty="0">
              <a:solidFill>
                <a:schemeClr val="accent5">
                  <a:lumMod val="50000"/>
                </a:schemeClr>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chemeClr val="bg1"/>
                </a:solidFill>
              </a:rPr>
              <a:t>（三）垄断资本在世界范围的扩展</a:t>
            </a:r>
            <a:endParaRPr lang="zh-CN" altLang="en-US" dirty="0">
              <a:solidFill>
                <a:schemeClr val="bg1"/>
              </a:solidFill>
            </a:endParaRPr>
          </a:p>
        </p:txBody>
      </p:sp>
      <p:sp>
        <p:nvSpPr>
          <p:cNvPr id="3" name="内容占位符 2"/>
          <p:cNvSpPr>
            <a:spLocks noGrp="1"/>
          </p:cNvSpPr>
          <p:nvPr>
            <p:ph idx="1"/>
          </p:nvPr>
        </p:nvSpPr>
        <p:spPr/>
        <p:txBody>
          <a:bodyPr/>
          <a:lstStyle/>
          <a:p>
            <a:r>
              <a:rPr lang="zh-CN" altLang="en-US" sz="2800" dirty="0" smtClean="0"/>
              <a:t>经济动因：</a:t>
            </a:r>
            <a:endParaRPr lang="en-US" altLang="zh-CN" sz="2800" dirty="0" smtClean="0"/>
          </a:p>
          <a:p>
            <a:r>
              <a:rPr lang="zh-CN" altLang="en-US" sz="2800" dirty="0"/>
              <a:t>基本</a:t>
            </a:r>
            <a:r>
              <a:rPr lang="zh-CN" altLang="en-US" sz="2800" dirty="0" smtClean="0"/>
              <a:t>形式：资本输出</a:t>
            </a:r>
            <a:endParaRPr lang="en-US" altLang="zh-CN" sz="2800" dirty="0" smtClean="0"/>
          </a:p>
          <a:p>
            <a:r>
              <a:rPr lang="zh-CN" altLang="en-US" sz="2800" dirty="0" smtClean="0"/>
              <a:t>国际垄断组织形式：跨国公司</a:t>
            </a:r>
            <a:endParaRPr lang="en-US" altLang="zh-CN" sz="2800" dirty="0" smtClean="0"/>
          </a:p>
          <a:p>
            <a:r>
              <a:rPr lang="zh-CN" altLang="en-US" sz="2800" dirty="0" smtClean="0"/>
              <a:t>垄断资本的扩展后果：输出国与输入国</a:t>
            </a:r>
            <a:endParaRPr lang="en-US" altLang="zh-CN" sz="2800" dirty="0" smtClean="0"/>
          </a:p>
          <a:p>
            <a:endParaRPr lang="en-US" altLang="zh-CN" sz="2800" dirty="0" smtClean="0"/>
          </a:p>
          <a:p>
            <a:pPr marL="0" indent="0">
              <a:buNone/>
            </a:pPr>
            <a:r>
              <a:rPr lang="zh-CN" altLang="en-US" sz="2800" dirty="0" smtClean="0"/>
              <a:t> </a:t>
            </a:r>
            <a:r>
              <a:rPr lang="zh-CN" altLang="en-US" sz="2400" dirty="0" smtClean="0">
                <a:solidFill>
                  <a:schemeClr val="bg1"/>
                </a:solidFill>
              </a:rPr>
              <a:t>国际垄断组织  国际</a:t>
            </a:r>
            <a:r>
              <a:rPr lang="zh-CN" altLang="en-US" sz="2400" dirty="0">
                <a:solidFill>
                  <a:schemeClr val="bg1"/>
                </a:solidFill>
              </a:rPr>
              <a:t>垄断</a:t>
            </a:r>
            <a:r>
              <a:rPr lang="zh-CN" altLang="en-US" sz="2400" dirty="0" smtClean="0">
                <a:solidFill>
                  <a:schemeClr val="bg1"/>
                </a:solidFill>
              </a:rPr>
              <a:t>联盟  国际经济协调机构</a:t>
            </a:r>
            <a:endParaRPr lang="en-US" altLang="zh-CN" sz="1600" dirty="0">
              <a:solidFill>
                <a:schemeClr val="bg1"/>
              </a:solidFill>
            </a:endParaRPr>
          </a:p>
          <a:p>
            <a:pPr marL="0" indent="0">
              <a:buNone/>
            </a:pPr>
            <a:endParaRPr lang="en-US" altLang="zh-CN" dirty="0" smtClean="0"/>
          </a:p>
        </p:txBody>
      </p:sp>
      <p:sp>
        <p:nvSpPr>
          <p:cNvPr id="5" name="下箭头 4"/>
          <p:cNvSpPr/>
          <p:nvPr/>
        </p:nvSpPr>
        <p:spPr>
          <a:xfrm>
            <a:off x="3779912" y="4077072"/>
            <a:ext cx="288032"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323528" y="1071034"/>
            <a:ext cx="8491861" cy="4715933"/>
          </a:xfrm>
        </p:spPr>
        <p:txBody>
          <a:bodyPr/>
          <a:lstStyle/>
          <a:p>
            <a:pPr eaLnBrk="1" hangingPunct="1">
              <a:buFontTx/>
              <a:buNone/>
              <a:defRPr/>
            </a:pPr>
            <a:r>
              <a:rPr lang="zh-CN" altLang="en-US" sz="2800" b="1" dirty="0" smtClean="0">
                <a:solidFill>
                  <a:srgbClr val="2312FC"/>
                </a:solidFill>
                <a:effectLst>
                  <a:outerShdw blurRad="38100" dist="38100" dir="2700000" algn="tl">
                    <a:srgbClr val="C0C0C0"/>
                  </a:outerShdw>
                </a:effectLst>
              </a:rPr>
              <a:t>国际经济协调形式：</a:t>
            </a:r>
          </a:p>
          <a:p>
            <a:pPr eaLnBrk="1" hangingPunct="1">
              <a:defRPr/>
            </a:pPr>
            <a:r>
              <a:rPr lang="zh-CN" altLang="en-US" sz="2400" b="1" dirty="0" smtClean="0">
                <a:solidFill>
                  <a:srgbClr val="800080"/>
                </a:solidFill>
                <a:effectLst>
                  <a:outerShdw blurRad="38100" dist="38100" dir="2700000" algn="tl">
                    <a:srgbClr val="C0C0C0"/>
                  </a:outerShdw>
                </a:effectLst>
              </a:rPr>
              <a:t>国际经济组织：国际货币基金组织</a:t>
            </a:r>
            <a:r>
              <a:rPr lang="en-US" altLang="zh-CN" sz="2400" b="1" dirty="0" smtClean="0">
                <a:solidFill>
                  <a:srgbClr val="800080"/>
                </a:solidFill>
                <a:effectLst>
                  <a:outerShdw blurRad="38100" dist="38100" dir="2700000" algn="tl">
                    <a:srgbClr val="C0C0C0"/>
                  </a:outerShdw>
                </a:effectLst>
              </a:rPr>
              <a:t>[IMF]</a:t>
            </a:r>
            <a:r>
              <a:rPr lang="zh-CN" altLang="en-US" sz="2400" b="1" dirty="0" smtClean="0">
                <a:solidFill>
                  <a:srgbClr val="800080"/>
                </a:solidFill>
                <a:effectLst>
                  <a:outerShdw blurRad="38100" dist="38100" dir="2700000" algn="tl">
                    <a:srgbClr val="C0C0C0"/>
                  </a:outerShdw>
                </a:effectLst>
              </a:rPr>
              <a:t>、</a:t>
            </a:r>
            <a:endParaRPr lang="en-US" altLang="zh-CN" sz="2400" b="1" dirty="0" smtClean="0">
              <a:solidFill>
                <a:srgbClr val="800080"/>
              </a:solidFill>
              <a:effectLst>
                <a:outerShdw blurRad="38100" dist="38100" dir="2700000" algn="tl">
                  <a:srgbClr val="C0C0C0"/>
                </a:outerShdw>
              </a:effectLst>
            </a:endParaRPr>
          </a:p>
          <a:p>
            <a:pPr marL="0" indent="0" eaLnBrk="1" hangingPunct="1">
              <a:buNone/>
              <a:defRPr/>
            </a:pPr>
            <a:r>
              <a:rPr lang="en-US" altLang="zh-CN" sz="2400" b="1" dirty="0">
                <a:solidFill>
                  <a:srgbClr val="800080"/>
                </a:solidFill>
                <a:effectLst>
                  <a:outerShdw blurRad="38100" dist="38100" dir="2700000" algn="tl">
                    <a:srgbClr val="C0C0C0"/>
                  </a:outerShdw>
                </a:effectLst>
              </a:rPr>
              <a:t> </a:t>
            </a:r>
            <a:r>
              <a:rPr lang="en-US" altLang="zh-CN" sz="2400" b="1" dirty="0" smtClean="0">
                <a:solidFill>
                  <a:srgbClr val="800080"/>
                </a:solidFill>
                <a:effectLst>
                  <a:outerShdw blurRad="38100" dist="38100" dir="2700000" algn="tl">
                    <a:srgbClr val="C0C0C0"/>
                  </a:outerShdw>
                </a:effectLst>
              </a:rPr>
              <a:t>                       </a:t>
            </a:r>
            <a:r>
              <a:rPr lang="zh-CN" altLang="en-US" sz="2400" b="1" dirty="0" smtClean="0">
                <a:solidFill>
                  <a:srgbClr val="800080"/>
                </a:solidFill>
                <a:effectLst>
                  <a:outerShdw blurRad="38100" dist="38100" dir="2700000" algn="tl">
                    <a:srgbClr val="C0C0C0"/>
                  </a:outerShdw>
                </a:effectLst>
              </a:rPr>
              <a:t>世界银行</a:t>
            </a:r>
            <a:r>
              <a:rPr lang="en-US" altLang="zh-CN" sz="2400" b="1" dirty="0" smtClean="0">
                <a:solidFill>
                  <a:srgbClr val="800080"/>
                </a:solidFill>
                <a:effectLst>
                  <a:outerShdw blurRad="38100" dist="38100" dir="2700000" algn="tl">
                    <a:srgbClr val="C0C0C0"/>
                  </a:outerShdw>
                </a:effectLst>
              </a:rPr>
              <a:t>[WB]</a:t>
            </a:r>
            <a:r>
              <a:rPr lang="zh-CN" altLang="en-US" sz="2400" b="1" dirty="0" smtClean="0">
                <a:solidFill>
                  <a:srgbClr val="800080"/>
                </a:solidFill>
                <a:effectLst>
                  <a:outerShdw blurRad="38100" dist="38100" dir="2700000" algn="tl">
                    <a:srgbClr val="C0C0C0"/>
                  </a:outerShdw>
                </a:effectLst>
              </a:rPr>
              <a:t>、世贸组织</a:t>
            </a:r>
            <a:r>
              <a:rPr lang="en-US" altLang="zh-CN" sz="2400" b="1" dirty="0" smtClean="0">
                <a:solidFill>
                  <a:srgbClr val="800080"/>
                </a:solidFill>
                <a:effectLst>
                  <a:outerShdw blurRad="38100" dist="38100" dir="2700000" algn="tl">
                    <a:srgbClr val="C0C0C0"/>
                  </a:outerShdw>
                </a:effectLst>
              </a:rPr>
              <a:t>[WTO]</a:t>
            </a:r>
          </a:p>
          <a:p>
            <a:pPr marL="0" indent="0" eaLnBrk="1" hangingPunct="1">
              <a:buNone/>
              <a:defRPr/>
            </a:pPr>
            <a:r>
              <a:rPr lang="en-US" altLang="zh-CN" sz="2400" b="1" dirty="0">
                <a:solidFill>
                  <a:srgbClr val="800080"/>
                </a:solidFill>
                <a:effectLst>
                  <a:outerShdw blurRad="38100" dist="38100" dir="2700000" algn="tl">
                    <a:srgbClr val="C0C0C0"/>
                  </a:outerShdw>
                </a:effectLst>
              </a:rPr>
              <a:t> </a:t>
            </a:r>
            <a:r>
              <a:rPr lang="en-US" altLang="zh-CN" sz="2400" b="1" dirty="0" smtClean="0">
                <a:solidFill>
                  <a:srgbClr val="800080"/>
                </a:solidFill>
                <a:effectLst>
                  <a:outerShdw blurRad="38100" dist="38100" dir="2700000" algn="tl">
                    <a:srgbClr val="C0C0C0"/>
                  </a:outerShdw>
                </a:effectLst>
              </a:rPr>
              <a:t>                        </a:t>
            </a:r>
            <a:r>
              <a:rPr lang="zh-CN" altLang="en-US" sz="2400" b="1" dirty="0" smtClean="0">
                <a:solidFill>
                  <a:srgbClr val="800080"/>
                </a:solidFill>
                <a:effectLst>
                  <a:outerShdw blurRad="38100" dist="38100" dir="2700000" algn="tl">
                    <a:srgbClr val="C0C0C0"/>
                  </a:outerShdw>
                </a:effectLst>
              </a:rPr>
              <a:t>亚洲基础设施投资银行</a:t>
            </a:r>
            <a:endParaRPr lang="en-US" altLang="zh-CN" sz="2400" b="1" dirty="0" smtClean="0">
              <a:solidFill>
                <a:srgbClr val="800080"/>
              </a:solidFill>
              <a:effectLst>
                <a:outerShdw blurRad="38100" dist="38100" dir="2700000" algn="tl">
                  <a:srgbClr val="C0C0C0"/>
                </a:outerShdw>
              </a:effectLst>
            </a:endParaRPr>
          </a:p>
          <a:p>
            <a:pPr eaLnBrk="1" hangingPunct="1">
              <a:buFontTx/>
              <a:buNone/>
              <a:defRPr/>
            </a:pPr>
            <a:endParaRPr lang="zh-CN" altLang="en-US" sz="2400" b="1" dirty="0" smtClean="0">
              <a:solidFill>
                <a:srgbClr val="800080"/>
              </a:solidFill>
              <a:effectLst>
                <a:outerShdw blurRad="38100" dist="38100" dir="2700000" algn="tl">
                  <a:srgbClr val="C0C0C0"/>
                </a:outerShdw>
              </a:effectLst>
            </a:endParaRPr>
          </a:p>
          <a:p>
            <a:pPr eaLnBrk="1" hangingPunct="1">
              <a:buFontTx/>
              <a:buNone/>
              <a:defRPr/>
            </a:pPr>
            <a:endParaRPr lang="en-US" altLang="zh-CN" sz="2400" b="1" dirty="0" smtClean="0">
              <a:solidFill>
                <a:srgbClr val="800080"/>
              </a:solidFill>
              <a:effectLst>
                <a:outerShdw blurRad="38100" dist="38100" dir="2700000" algn="tl">
                  <a:srgbClr val="C0C0C0"/>
                </a:outerShdw>
              </a:effectLst>
            </a:endParaRPr>
          </a:p>
          <a:p>
            <a:pPr eaLnBrk="1" hangingPunct="1">
              <a:defRPr/>
            </a:pPr>
            <a:r>
              <a:rPr lang="zh-CN" altLang="en-US" sz="2400" b="1" dirty="0" smtClean="0">
                <a:solidFill>
                  <a:srgbClr val="800080"/>
                </a:solidFill>
                <a:effectLst>
                  <a:outerShdw blurRad="38100" dist="38100" dir="2700000" algn="tl">
                    <a:srgbClr val="C0C0C0"/>
                  </a:outerShdw>
                </a:effectLst>
              </a:rPr>
              <a:t> 区域经济联盟：欧盟、北美自由贸易区、亚太经合组织</a:t>
            </a:r>
          </a:p>
          <a:p>
            <a:pPr eaLnBrk="1" hangingPunct="1">
              <a:defRPr/>
            </a:pPr>
            <a:r>
              <a:rPr lang="zh-CN" altLang="en-US" sz="2400" b="1" dirty="0" smtClean="0">
                <a:solidFill>
                  <a:srgbClr val="800080"/>
                </a:solidFill>
                <a:effectLst>
                  <a:outerShdw blurRad="38100" dist="38100" dir="2700000" algn="tl">
                    <a:srgbClr val="C0C0C0"/>
                  </a:outerShdw>
                </a:effectLst>
              </a:rPr>
              <a:t> 政府首脑会晤：金砖国家领导人会晤、二十国集团领导人  </a:t>
            </a:r>
            <a:endParaRPr lang="en-US" altLang="zh-CN" sz="2400" b="1" dirty="0" smtClean="0">
              <a:solidFill>
                <a:srgbClr val="800080"/>
              </a:solidFill>
              <a:effectLst>
                <a:outerShdw blurRad="38100" dist="38100" dir="2700000" algn="tl">
                  <a:srgbClr val="C0C0C0"/>
                </a:outerShdw>
              </a:effectLst>
            </a:endParaRPr>
          </a:p>
          <a:p>
            <a:pPr marL="0" indent="0" eaLnBrk="1" hangingPunct="1">
              <a:buNone/>
              <a:defRPr/>
            </a:pPr>
            <a:r>
              <a:rPr lang="en-US" altLang="zh-CN" sz="2400" b="1" dirty="0">
                <a:solidFill>
                  <a:srgbClr val="800080"/>
                </a:solidFill>
                <a:effectLst>
                  <a:outerShdw blurRad="38100" dist="38100" dir="2700000" algn="tl">
                    <a:srgbClr val="C0C0C0"/>
                  </a:outerShdw>
                </a:effectLst>
              </a:rPr>
              <a:t> </a:t>
            </a:r>
            <a:r>
              <a:rPr lang="en-US" altLang="zh-CN" sz="2400" b="1" dirty="0" smtClean="0">
                <a:solidFill>
                  <a:srgbClr val="800080"/>
                </a:solidFill>
                <a:effectLst>
                  <a:outerShdw blurRad="38100" dist="38100" dir="2700000" algn="tl">
                    <a:srgbClr val="C0C0C0"/>
                  </a:outerShdw>
                </a:effectLst>
              </a:rPr>
              <a:t>                        </a:t>
            </a:r>
            <a:r>
              <a:rPr lang="zh-CN" altLang="en-US" sz="2400" b="1" dirty="0" smtClean="0">
                <a:solidFill>
                  <a:srgbClr val="800080"/>
                </a:solidFill>
                <a:effectLst>
                  <a:outerShdw blurRad="38100" dist="38100" dir="2700000" algn="tl">
                    <a:srgbClr val="C0C0C0"/>
                  </a:outerShdw>
                </a:effectLst>
              </a:rPr>
              <a:t>峰会、亚信峰会、西方八国首脑会议等</a:t>
            </a:r>
            <a:endParaRPr lang="zh-CN" altLang="en-US" sz="2400" dirty="0" smtClean="0"/>
          </a:p>
        </p:txBody>
      </p:sp>
      <p:sp>
        <p:nvSpPr>
          <p:cNvPr id="3" name="Rectangle 5"/>
          <p:cNvSpPr>
            <a:spLocks noChangeArrowheads="1"/>
          </p:cNvSpPr>
          <p:nvPr/>
        </p:nvSpPr>
        <p:spPr bwMode="auto">
          <a:xfrm>
            <a:off x="2483768" y="3364115"/>
            <a:ext cx="5344121" cy="707886"/>
          </a:xfrm>
          <a:prstGeom prst="rect">
            <a:avLst/>
          </a:prstGeom>
          <a:noFill/>
          <a:ln w="38100">
            <a:solidFill>
              <a:schemeClr val="tx1"/>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algn="ctr" eaLnBrk="1" hangingPunct="1"/>
            <a:r>
              <a:rPr lang="zh-CN" altLang="en-US" sz="2000" b="1">
                <a:solidFill>
                  <a:srgbClr val="FF0000"/>
                </a:solidFill>
              </a:rPr>
              <a:t>世界经济的“三驾马车”</a:t>
            </a:r>
          </a:p>
          <a:p>
            <a:pPr algn="ctr" eaLnBrk="1" hangingPunct="1"/>
            <a:r>
              <a:rPr lang="zh-CN" altLang="en-US" sz="2000" b="1">
                <a:solidFill>
                  <a:srgbClr val="FF0000"/>
                </a:solidFill>
              </a:rPr>
              <a:t>（或世界经济体制的“三大支柱”）</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chemeClr val="bg1"/>
                </a:solidFill>
              </a:rPr>
              <a:t>（四）垄断资本主义的实质</a:t>
            </a:r>
            <a:endParaRPr lang="zh-CN" altLang="en-US" b="1" dirty="0">
              <a:solidFill>
                <a:schemeClr val="bg1"/>
              </a:solidFill>
            </a:endParaRPr>
          </a:p>
        </p:txBody>
      </p:sp>
      <p:sp>
        <p:nvSpPr>
          <p:cNvPr id="3" name="内容占位符 2"/>
          <p:cNvSpPr>
            <a:spLocks noGrp="1"/>
          </p:cNvSpPr>
          <p:nvPr>
            <p:ph idx="1"/>
          </p:nvPr>
        </p:nvSpPr>
        <p:spPr>
          <a:xfrm>
            <a:off x="975280" y="2276872"/>
            <a:ext cx="7125112" cy="4051437"/>
          </a:xfrm>
        </p:spPr>
        <p:txBody>
          <a:bodyPr/>
          <a:lstStyle/>
          <a:p>
            <a:pPr>
              <a:lnSpc>
                <a:spcPct val="150000"/>
              </a:lnSpc>
              <a:defRPr/>
            </a:pPr>
            <a:r>
              <a:rPr lang="zh-CN" altLang="en-US" sz="2800" b="1" dirty="0">
                <a:latin typeface="+mn-ea"/>
              </a:rPr>
              <a:t>列宁论述帝国主义的</a:t>
            </a:r>
            <a:r>
              <a:rPr lang="en-US" altLang="zh-CN" sz="2800" b="1" dirty="0">
                <a:latin typeface="+mn-ea"/>
              </a:rPr>
              <a:t>5</a:t>
            </a:r>
            <a:r>
              <a:rPr lang="zh-CN" altLang="en-US" sz="2800" b="1" dirty="0">
                <a:latin typeface="+mn-ea"/>
              </a:rPr>
              <a:t>个特征：</a:t>
            </a:r>
          </a:p>
          <a:p>
            <a:pPr marL="0" indent="0">
              <a:lnSpc>
                <a:spcPct val="150000"/>
              </a:lnSpc>
              <a:buNone/>
              <a:defRPr/>
            </a:pPr>
            <a:r>
              <a:rPr lang="en-US" altLang="zh-CN" sz="2000" b="1" dirty="0">
                <a:solidFill>
                  <a:schemeClr val="bg1"/>
                </a:solidFill>
                <a:latin typeface="+mn-ea"/>
              </a:rPr>
              <a:t>    </a:t>
            </a:r>
            <a:r>
              <a:rPr lang="en-US" altLang="zh-CN" b="1" dirty="0">
                <a:solidFill>
                  <a:schemeClr val="bg1"/>
                </a:solidFill>
                <a:latin typeface="+mn-ea"/>
              </a:rPr>
              <a:t>1</a:t>
            </a:r>
            <a:r>
              <a:rPr lang="zh-CN" altLang="en-US" b="1" dirty="0">
                <a:solidFill>
                  <a:schemeClr val="bg1"/>
                </a:solidFill>
                <a:latin typeface="+mn-ea"/>
              </a:rPr>
              <a:t>）垄断组织在经济生活中起决定作用；</a:t>
            </a:r>
          </a:p>
          <a:p>
            <a:pPr marL="0" indent="0">
              <a:lnSpc>
                <a:spcPct val="150000"/>
              </a:lnSpc>
              <a:buNone/>
              <a:defRPr/>
            </a:pPr>
            <a:r>
              <a:rPr lang="en-US" altLang="zh-CN" b="1" dirty="0" smtClean="0">
                <a:solidFill>
                  <a:schemeClr val="bg1"/>
                </a:solidFill>
                <a:latin typeface="+mn-ea"/>
              </a:rPr>
              <a:t>   </a:t>
            </a:r>
            <a:r>
              <a:rPr lang="en-US" altLang="zh-CN" b="1" dirty="0">
                <a:solidFill>
                  <a:schemeClr val="bg1"/>
                </a:solidFill>
                <a:latin typeface="+mn-ea"/>
              </a:rPr>
              <a:t>2</a:t>
            </a:r>
            <a:r>
              <a:rPr lang="zh-CN" altLang="en-US" b="1" dirty="0">
                <a:solidFill>
                  <a:schemeClr val="bg1"/>
                </a:solidFill>
                <a:latin typeface="+mn-ea"/>
              </a:rPr>
              <a:t>）在金融资本的基础上形成金融寡头的统治；</a:t>
            </a:r>
          </a:p>
          <a:p>
            <a:pPr marL="0" indent="0">
              <a:lnSpc>
                <a:spcPct val="150000"/>
              </a:lnSpc>
              <a:buNone/>
              <a:defRPr/>
            </a:pPr>
            <a:r>
              <a:rPr lang="en-US" altLang="zh-CN" b="1" dirty="0">
                <a:solidFill>
                  <a:schemeClr val="bg1"/>
                </a:solidFill>
                <a:latin typeface="+mn-ea"/>
              </a:rPr>
              <a:t>    3</a:t>
            </a:r>
            <a:r>
              <a:rPr lang="zh-CN" altLang="en-US" b="1" dirty="0">
                <a:solidFill>
                  <a:schemeClr val="bg1"/>
                </a:solidFill>
                <a:latin typeface="+mn-ea"/>
              </a:rPr>
              <a:t>）资本输出有了特别重要的意义；</a:t>
            </a:r>
          </a:p>
          <a:p>
            <a:pPr marL="0" indent="0">
              <a:lnSpc>
                <a:spcPct val="150000"/>
              </a:lnSpc>
              <a:buNone/>
              <a:defRPr/>
            </a:pPr>
            <a:r>
              <a:rPr lang="en-US" altLang="zh-CN" b="1" dirty="0" smtClean="0">
                <a:solidFill>
                  <a:schemeClr val="bg1"/>
                </a:solidFill>
                <a:latin typeface="+mn-ea"/>
              </a:rPr>
              <a:t>  </a:t>
            </a:r>
            <a:r>
              <a:rPr lang="en-US" altLang="zh-CN" b="1" dirty="0">
                <a:solidFill>
                  <a:schemeClr val="bg1"/>
                </a:solidFill>
                <a:latin typeface="+mn-ea"/>
              </a:rPr>
              <a:t>4</a:t>
            </a:r>
            <a:r>
              <a:rPr lang="zh-CN" altLang="en-US" b="1" dirty="0">
                <a:solidFill>
                  <a:schemeClr val="bg1"/>
                </a:solidFill>
                <a:latin typeface="+mn-ea"/>
              </a:rPr>
              <a:t>）瓜分世界的资本家国际垄断同盟已经形成；</a:t>
            </a:r>
          </a:p>
          <a:p>
            <a:pPr marL="0" indent="0">
              <a:lnSpc>
                <a:spcPct val="150000"/>
              </a:lnSpc>
              <a:buNone/>
              <a:defRPr/>
            </a:pPr>
            <a:r>
              <a:rPr lang="en-US" altLang="zh-CN" b="1" dirty="0" smtClean="0">
                <a:solidFill>
                  <a:schemeClr val="bg1"/>
                </a:solidFill>
                <a:latin typeface="+mn-ea"/>
              </a:rPr>
              <a:t>    </a:t>
            </a:r>
            <a:r>
              <a:rPr lang="en-US" altLang="zh-CN" b="1" dirty="0">
                <a:solidFill>
                  <a:schemeClr val="bg1"/>
                </a:solidFill>
                <a:latin typeface="+mn-ea"/>
              </a:rPr>
              <a:t>5</a:t>
            </a:r>
            <a:r>
              <a:rPr lang="zh-CN" altLang="en-US" b="1" dirty="0">
                <a:solidFill>
                  <a:schemeClr val="bg1"/>
                </a:solidFill>
                <a:latin typeface="+mn-ea"/>
              </a:rPr>
              <a:t>）最大资本主义列强已把世界领土分割完毕。</a:t>
            </a:r>
          </a:p>
          <a:p>
            <a:endParaRPr lang="zh-CN" altLang="en-US" dirty="0"/>
          </a:p>
        </p:txBody>
      </p:sp>
      <p:sp>
        <p:nvSpPr>
          <p:cNvPr id="4" name="Rectangle 6"/>
          <p:cNvSpPr>
            <a:spLocks noChangeArrowheads="1"/>
          </p:cNvSpPr>
          <p:nvPr/>
        </p:nvSpPr>
        <p:spPr bwMode="auto">
          <a:xfrm>
            <a:off x="1115616" y="1556792"/>
            <a:ext cx="7215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b="1" dirty="0">
                <a:solidFill>
                  <a:srgbClr val="CC0066"/>
                </a:solidFill>
              </a:rPr>
              <a:t>垄断资本凭借其垄断地位获取高额垄断利润</a:t>
            </a:r>
            <a:endParaRPr lang="en-US" altLang="zh-CN" b="1" dirty="0">
              <a:solidFill>
                <a:srgbClr val="CC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rPr>
              <a:t>三、经济全球化及其后果</a:t>
            </a:r>
            <a:endParaRPr lang="zh-CN" altLang="en-US" sz="3600" b="1" dirty="0">
              <a:solidFill>
                <a:srgbClr val="C00000"/>
              </a:solidFill>
            </a:endParaRPr>
          </a:p>
        </p:txBody>
      </p:sp>
      <p:sp>
        <p:nvSpPr>
          <p:cNvPr id="3" name="内容占位符 2"/>
          <p:cNvSpPr>
            <a:spLocks noGrp="1"/>
          </p:cNvSpPr>
          <p:nvPr>
            <p:ph idx="1"/>
          </p:nvPr>
        </p:nvSpPr>
        <p:spPr/>
        <p:txBody>
          <a:bodyPr>
            <a:normAutofit/>
          </a:bodyPr>
          <a:lstStyle/>
          <a:p>
            <a:pPr marL="0" indent="0">
              <a:buNone/>
            </a:pPr>
            <a:r>
              <a:rPr lang="zh-CN" altLang="en-US" sz="2800" b="1" dirty="0" smtClean="0">
                <a:solidFill>
                  <a:schemeClr val="bg1"/>
                </a:solidFill>
              </a:rPr>
              <a:t>（一）游戏规则谁说了算：</a:t>
            </a:r>
            <a:endParaRPr lang="en-US" altLang="zh-CN" sz="2800" b="1" dirty="0" smtClean="0">
              <a:solidFill>
                <a:schemeClr val="bg1"/>
              </a:solidFill>
            </a:endParaRPr>
          </a:p>
          <a:p>
            <a:pPr marL="0" indent="0">
              <a:buNone/>
            </a:pPr>
            <a:r>
              <a:rPr lang="en-US" altLang="zh-CN" sz="2800" b="1" dirty="0">
                <a:solidFill>
                  <a:schemeClr val="bg1"/>
                </a:solidFill>
              </a:rPr>
              <a:t> </a:t>
            </a:r>
            <a:r>
              <a:rPr lang="en-US" altLang="zh-CN" sz="2800" b="1" dirty="0" smtClean="0">
                <a:solidFill>
                  <a:schemeClr val="bg1"/>
                </a:solidFill>
              </a:rPr>
              <a:t>              </a:t>
            </a:r>
            <a:r>
              <a:rPr lang="zh-CN" altLang="en-US" sz="2800" b="1" dirty="0" smtClean="0">
                <a:solidFill>
                  <a:schemeClr val="bg1"/>
                </a:solidFill>
              </a:rPr>
              <a:t>经济全球化的表现与实质</a:t>
            </a:r>
            <a:endParaRPr lang="en-US" altLang="zh-CN" sz="2800" b="1" dirty="0" smtClean="0">
              <a:solidFill>
                <a:schemeClr val="bg1"/>
              </a:solidFill>
            </a:endParaRPr>
          </a:p>
          <a:p>
            <a:pPr marL="0" indent="0">
              <a:buNone/>
            </a:pPr>
            <a:endParaRPr lang="en-US" altLang="zh-CN" sz="2800" b="1" dirty="0">
              <a:solidFill>
                <a:schemeClr val="bg1"/>
              </a:solidFill>
            </a:endParaRPr>
          </a:p>
          <a:p>
            <a:pPr marL="0" indent="0">
              <a:buNone/>
            </a:pPr>
            <a:endParaRPr lang="en-US" altLang="zh-CN" sz="2800" b="1" dirty="0" smtClean="0">
              <a:solidFill>
                <a:schemeClr val="bg1"/>
              </a:solidFill>
            </a:endParaRPr>
          </a:p>
          <a:p>
            <a:pPr marL="0" indent="0">
              <a:buNone/>
            </a:pPr>
            <a:endParaRPr lang="en-US" altLang="zh-CN" sz="2800" b="1" dirty="0">
              <a:solidFill>
                <a:schemeClr val="bg1"/>
              </a:solidFill>
            </a:endParaRPr>
          </a:p>
          <a:p>
            <a:pPr marL="0" indent="0">
              <a:buNone/>
            </a:pPr>
            <a:endParaRPr lang="zh-CN" altLang="en-US" sz="2800" b="1" dirty="0">
              <a:solidFill>
                <a:schemeClr val="bg1"/>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3717032"/>
            <a:ext cx="3888432" cy="257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99592" y="3933056"/>
            <a:ext cx="2160240" cy="2308324"/>
          </a:xfrm>
          <a:prstGeom prst="rect">
            <a:avLst/>
          </a:prstGeom>
          <a:noFill/>
        </p:spPr>
        <p:txBody>
          <a:bodyPr wrap="square" rtlCol="0">
            <a:spAutoFit/>
          </a:bodyPr>
          <a:lstStyle/>
          <a:p>
            <a:r>
              <a:rPr lang="en-US" altLang="zh-CN" sz="2400" dirty="0" smtClean="0"/>
              <a:t>2016</a:t>
            </a:r>
            <a:r>
              <a:rPr lang="zh-CN" altLang="en-US" sz="2400" dirty="0" smtClean="0"/>
              <a:t>里约奥运会女子</a:t>
            </a:r>
            <a:r>
              <a:rPr lang="en-US" altLang="zh-CN" sz="2400" dirty="0" smtClean="0"/>
              <a:t>4x100</a:t>
            </a:r>
            <a:r>
              <a:rPr lang="zh-CN" altLang="en-US" sz="2400" dirty="0" smtClean="0"/>
              <a:t>接力赛，美国申诉巴西犯规，中国再申诉无效。</a:t>
            </a:r>
            <a:endParaRPr lang="zh-CN" altLang="en-US" sz="2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611560" y="4293096"/>
            <a:ext cx="7557161" cy="2016224"/>
          </a:xfrm>
        </p:spPr>
        <p:txBody>
          <a:bodyPr/>
          <a:lstStyle/>
          <a:p>
            <a:r>
              <a:rPr lang="zh-CN" altLang="en-US" sz="2800" dirty="0" smtClean="0"/>
              <a:t>经济全球化可以从三个方面来理解</a:t>
            </a:r>
            <a:r>
              <a:rPr lang="en-US" altLang="zh-CN" sz="2800" dirty="0" smtClean="0"/>
              <a:t/>
            </a:r>
            <a:br>
              <a:rPr lang="en-US" altLang="zh-CN" sz="2800" dirty="0" smtClean="0"/>
            </a:br>
            <a:r>
              <a:rPr lang="zh-CN" altLang="en-US" sz="2400" dirty="0">
                <a:solidFill>
                  <a:schemeClr val="bg1"/>
                </a:solidFill>
              </a:rPr>
              <a:t>一</a:t>
            </a:r>
            <a:r>
              <a:rPr lang="zh-CN" altLang="en-US" sz="2400" dirty="0" smtClean="0">
                <a:solidFill>
                  <a:schemeClr val="bg1"/>
                </a:solidFill>
              </a:rPr>
              <a:t>是世界各国经济联系的加强和相互依赖程度日益提高；</a:t>
            </a:r>
            <a:r>
              <a:rPr lang="en-US" altLang="zh-CN" sz="2400" dirty="0" smtClean="0">
                <a:solidFill>
                  <a:schemeClr val="bg1"/>
                </a:solidFill>
              </a:rPr>
              <a:t/>
            </a:r>
            <a:br>
              <a:rPr lang="en-US" altLang="zh-CN" sz="2400" dirty="0" smtClean="0">
                <a:solidFill>
                  <a:schemeClr val="bg1"/>
                </a:solidFill>
              </a:rPr>
            </a:br>
            <a:r>
              <a:rPr lang="zh-CN" altLang="en-US" sz="2400" dirty="0">
                <a:solidFill>
                  <a:schemeClr val="bg1"/>
                </a:solidFill>
              </a:rPr>
              <a:t>二</a:t>
            </a:r>
            <a:r>
              <a:rPr lang="zh-CN" altLang="en-US" sz="2400" dirty="0" smtClean="0">
                <a:solidFill>
                  <a:schemeClr val="bg1"/>
                </a:solidFill>
              </a:rPr>
              <a:t>是各国经济规则不断趋于一致；</a:t>
            </a:r>
            <a:r>
              <a:rPr lang="en-US" altLang="zh-CN" sz="2400" dirty="0" smtClean="0">
                <a:solidFill>
                  <a:schemeClr val="bg1"/>
                </a:solidFill>
              </a:rPr>
              <a:t/>
            </a:r>
            <a:br>
              <a:rPr lang="en-US" altLang="zh-CN" sz="2400" dirty="0" smtClean="0">
                <a:solidFill>
                  <a:schemeClr val="bg1"/>
                </a:solidFill>
              </a:rPr>
            </a:br>
            <a:r>
              <a:rPr lang="zh-CN" altLang="en-US" sz="2400" dirty="0" smtClean="0">
                <a:solidFill>
                  <a:schemeClr val="bg1"/>
                </a:solidFill>
              </a:rPr>
              <a:t>三是国际经济协调机制强化。</a:t>
            </a:r>
            <a:endParaRPr lang="zh-CN" altLang="en-US" sz="2400" dirty="0">
              <a:solidFill>
                <a:schemeClr val="bg1"/>
              </a:solidFill>
            </a:endParaRPr>
          </a:p>
        </p:txBody>
      </p:sp>
      <p:sp>
        <p:nvSpPr>
          <p:cNvPr id="6" name="内容占位符 5"/>
          <p:cNvSpPr>
            <a:spLocks noGrp="1"/>
          </p:cNvSpPr>
          <p:nvPr>
            <p:ph idx="1"/>
          </p:nvPr>
        </p:nvSpPr>
        <p:spPr>
          <a:xfrm>
            <a:off x="827584" y="260648"/>
            <a:ext cx="6984776" cy="4051437"/>
          </a:xfrm>
        </p:spPr>
        <p:txBody>
          <a:bodyPr>
            <a:normAutofit/>
          </a:bodyPr>
          <a:lstStyle/>
          <a:p>
            <a:pPr marL="0" indent="0">
              <a:buNone/>
            </a:pPr>
            <a:r>
              <a:rPr lang="zh-CN" altLang="en-US" sz="2800" b="1" dirty="0" smtClean="0"/>
              <a:t>经济全球化</a:t>
            </a:r>
            <a:r>
              <a:rPr lang="zh-CN" altLang="en-US" sz="2400" dirty="0" smtClean="0">
                <a:solidFill>
                  <a:schemeClr val="bg1"/>
                </a:solidFill>
              </a:rPr>
              <a:t>（</a:t>
            </a:r>
            <a:r>
              <a:rPr lang="en-US" altLang="zh-CN" sz="2800" dirty="0" smtClean="0">
                <a:solidFill>
                  <a:schemeClr val="bg1"/>
                </a:solidFill>
                <a:latin typeface="华文中宋" panose="02010600040101010101" pitchFamily="2" charset="-122"/>
                <a:ea typeface="华文中宋" panose="02010600040101010101" pitchFamily="2" charset="-122"/>
              </a:rPr>
              <a:t>P</a:t>
            </a:r>
            <a:r>
              <a:rPr lang="en-US" altLang="zh-CN" sz="2400" dirty="0" smtClean="0">
                <a:solidFill>
                  <a:schemeClr val="bg1"/>
                </a:solidFill>
              </a:rPr>
              <a:t>216</a:t>
            </a:r>
            <a:r>
              <a:rPr lang="zh-CN" altLang="en-US" sz="2400" dirty="0" smtClean="0">
                <a:solidFill>
                  <a:schemeClr val="bg1"/>
                </a:solidFill>
              </a:rPr>
              <a:t>）</a:t>
            </a:r>
            <a:r>
              <a:rPr lang="zh-CN" altLang="en-US" sz="2400" dirty="0" smtClean="0">
                <a:solidFill>
                  <a:srgbClr val="C00000"/>
                </a:solidFill>
              </a:rPr>
              <a:t>发达国家是主要受益者</a:t>
            </a:r>
            <a:endParaRPr lang="en-US" altLang="zh-CN" sz="2400" dirty="0" smtClean="0">
              <a:solidFill>
                <a:srgbClr val="C00000"/>
              </a:solidFill>
            </a:endParaRPr>
          </a:p>
          <a:p>
            <a:r>
              <a:rPr lang="en-US" altLang="zh-CN" sz="2400" dirty="0" smtClean="0">
                <a:solidFill>
                  <a:schemeClr val="bg1"/>
                </a:solidFill>
              </a:rPr>
              <a:t>1985</a:t>
            </a:r>
            <a:r>
              <a:rPr lang="zh-CN" altLang="en-US" sz="2400" dirty="0" smtClean="0">
                <a:solidFill>
                  <a:schemeClr val="bg1"/>
                </a:solidFill>
              </a:rPr>
              <a:t>年特</a:t>
            </a:r>
            <a:r>
              <a:rPr lang="en-US" altLang="zh-CN" sz="2400" dirty="0" smtClean="0">
                <a:solidFill>
                  <a:schemeClr val="bg1"/>
                </a:solidFill>
              </a:rPr>
              <a:t>·</a:t>
            </a:r>
            <a:r>
              <a:rPr lang="zh-CN" altLang="en-US" sz="2400" dirty="0" smtClean="0">
                <a:solidFill>
                  <a:schemeClr val="bg1"/>
                </a:solidFill>
              </a:rPr>
              <a:t>莱维提出。</a:t>
            </a:r>
            <a:endParaRPr lang="en-US" altLang="zh-CN" sz="2400" dirty="0" smtClean="0">
              <a:solidFill>
                <a:schemeClr val="bg1"/>
              </a:solidFill>
            </a:endParaRPr>
          </a:p>
          <a:p>
            <a:pPr marL="0" indent="0">
              <a:buNone/>
            </a:pPr>
            <a:r>
              <a:rPr lang="zh-CN" altLang="en-US" sz="2400" dirty="0" smtClean="0">
                <a:solidFill>
                  <a:schemeClr val="bg1"/>
                </a:solidFill>
              </a:rPr>
              <a:t>表现：</a:t>
            </a:r>
            <a:endParaRPr lang="en-US" altLang="zh-CN" sz="2400" dirty="0" smtClean="0">
              <a:solidFill>
                <a:schemeClr val="bg1"/>
              </a:solidFill>
            </a:endParaRPr>
          </a:p>
          <a:p>
            <a:pPr marL="0" indent="0">
              <a:buNone/>
            </a:pPr>
            <a:r>
              <a:rPr lang="zh-CN" altLang="en-US" sz="2400" dirty="0">
                <a:solidFill>
                  <a:schemeClr val="bg1"/>
                </a:solidFill>
              </a:rPr>
              <a:t>国际分工</a:t>
            </a:r>
            <a:r>
              <a:rPr lang="zh-CN" altLang="en-US" sz="2400" dirty="0" smtClean="0">
                <a:solidFill>
                  <a:schemeClr val="bg1"/>
                </a:solidFill>
              </a:rPr>
              <a:t>进一步深化</a:t>
            </a:r>
            <a:endParaRPr lang="en-US" altLang="zh-CN" sz="2400" dirty="0" smtClean="0">
              <a:solidFill>
                <a:schemeClr val="bg1"/>
              </a:solidFill>
            </a:endParaRPr>
          </a:p>
          <a:p>
            <a:pPr marL="0" indent="0">
              <a:buNone/>
            </a:pPr>
            <a:r>
              <a:rPr lang="zh-CN" altLang="en-US" sz="2400" dirty="0">
                <a:solidFill>
                  <a:schemeClr val="bg1"/>
                </a:solidFill>
              </a:rPr>
              <a:t>贸易</a:t>
            </a:r>
            <a:r>
              <a:rPr lang="zh-CN" altLang="en-US" sz="2400" dirty="0" smtClean="0">
                <a:solidFill>
                  <a:schemeClr val="bg1"/>
                </a:solidFill>
              </a:rPr>
              <a:t>全球化</a:t>
            </a:r>
            <a:endParaRPr lang="en-US" altLang="zh-CN" sz="2400" dirty="0" smtClean="0">
              <a:solidFill>
                <a:schemeClr val="bg1"/>
              </a:solidFill>
            </a:endParaRPr>
          </a:p>
          <a:p>
            <a:pPr marL="0" indent="0">
              <a:buNone/>
            </a:pPr>
            <a:r>
              <a:rPr lang="zh-CN" altLang="en-US" sz="2400" dirty="0" smtClean="0">
                <a:solidFill>
                  <a:schemeClr val="bg1"/>
                </a:solidFill>
              </a:rPr>
              <a:t>金融全球化</a:t>
            </a:r>
            <a:endParaRPr lang="en-US" altLang="zh-CN" sz="2400" dirty="0" smtClean="0">
              <a:solidFill>
                <a:schemeClr val="bg1"/>
              </a:solidFill>
            </a:endParaRPr>
          </a:p>
          <a:p>
            <a:pPr marL="0" indent="0">
              <a:buNone/>
            </a:pPr>
            <a:r>
              <a:rPr lang="zh-CN" altLang="en-US" sz="2400" dirty="0">
                <a:solidFill>
                  <a:schemeClr val="bg1"/>
                </a:solidFill>
              </a:rPr>
              <a:t>企业生产</a:t>
            </a:r>
            <a:r>
              <a:rPr lang="zh-CN" altLang="en-US" sz="2400" dirty="0" smtClean="0">
                <a:solidFill>
                  <a:schemeClr val="bg1"/>
                </a:solidFill>
              </a:rPr>
              <a:t>经营全球化</a:t>
            </a:r>
            <a:endParaRPr lang="en-US" altLang="zh-CN" sz="2400" dirty="0">
              <a:solidFill>
                <a:schemeClr val="bg1"/>
              </a:solidFill>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268760"/>
            <a:ext cx="3816424" cy="28083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620688"/>
            <a:ext cx="7125113" cy="924475"/>
          </a:xfrm>
        </p:spPr>
        <p:txBody>
          <a:bodyPr/>
          <a:lstStyle/>
          <a:p>
            <a:r>
              <a:rPr lang="zh-CN" altLang="en-US" dirty="0" smtClean="0">
                <a:solidFill>
                  <a:schemeClr val="bg1"/>
                </a:solidFill>
              </a:rPr>
              <a:t>（二）经济全球化的动因</a:t>
            </a:r>
            <a:endParaRPr lang="zh-CN" altLang="en-US" dirty="0">
              <a:solidFill>
                <a:schemeClr val="bg1"/>
              </a:solidFill>
            </a:endParaRPr>
          </a:p>
        </p:txBody>
      </p:sp>
      <p:sp>
        <p:nvSpPr>
          <p:cNvPr id="3" name="内容占位符 2"/>
          <p:cNvSpPr>
            <a:spLocks noGrp="1"/>
          </p:cNvSpPr>
          <p:nvPr>
            <p:ph idx="1"/>
          </p:nvPr>
        </p:nvSpPr>
        <p:spPr>
          <a:xfrm>
            <a:off x="-108520" y="1556792"/>
            <a:ext cx="7125112" cy="2485735"/>
          </a:xfrm>
        </p:spPr>
        <p:txBody>
          <a:bodyPr>
            <a:normAutofit/>
          </a:bodyPr>
          <a:lstStyle/>
          <a:p>
            <a:r>
              <a:rPr lang="zh-CN" altLang="en-US" sz="3200" dirty="0" smtClean="0"/>
              <a:t>科学技术的进步和生产力的发展</a:t>
            </a:r>
            <a:endParaRPr lang="en-US" altLang="zh-CN" sz="3200" dirty="0" smtClean="0"/>
          </a:p>
          <a:p>
            <a:r>
              <a:rPr lang="zh-CN" altLang="en-US" sz="3200" dirty="0"/>
              <a:t>跨国公司的</a:t>
            </a:r>
            <a:r>
              <a:rPr lang="zh-CN" altLang="en-US" sz="3200" dirty="0" smtClean="0"/>
              <a:t>发展</a:t>
            </a:r>
            <a:endParaRPr lang="en-US" altLang="zh-CN" sz="3200" dirty="0" smtClean="0"/>
          </a:p>
          <a:p>
            <a:r>
              <a:rPr lang="zh-CN" altLang="en-US" sz="3200" dirty="0" smtClean="0"/>
              <a:t>各国经济体制的变革</a:t>
            </a:r>
            <a:endParaRPr lang="zh-CN" altLang="en-US" sz="32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149080"/>
            <a:ext cx="4243975" cy="2708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071" y="3054428"/>
            <a:ext cx="3395099" cy="3803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569" y="-99392"/>
            <a:ext cx="3123431" cy="3153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9443" y="404664"/>
            <a:ext cx="7123080" cy="924475"/>
          </a:xfrm>
        </p:spPr>
        <p:txBody>
          <a:bodyPr/>
          <a:lstStyle/>
          <a:p>
            <a:r>
              <a:rPr lang="zh-CN" altLang="en-US" dirty="0" smtClean="0"/>
              <a:t>一把双刃剑：经济全球化的后果</a:t>
            </a:r>
            <a:endParaRPr lang="zh-CN" altLang="en-US" dirty="0"/>
          </a:p>
        </p:txBody>
      </p:sp>
      <p:sp>
        <p:nvSpPr>
          <p:cNvPr id="4" name="内容占位符 3"/>
          <p:cNvSpPr>
            <a:spLocks noGrp="1"/>
          </p:cNvSpPr>
          <p:nvPr>
            <p:ph sz="half" idx="1"/>
          </p:nvPr>
        </p:nvSpPr>
        <p:spPr>
          <a:xfrm>
            <a:off x="1009442" y="1484784"/>
            <a:ext cx="3471277" cy="4051301"/>
          </a:xfrm>
        </p:spPr>
        <p:txBody>
          <a:bodyPr>
            <a:normAutofit fontScale="92500" lnSpcReduction="10000"/>
          </a:bodyPr>
          <a:lstStyle/>
          <a:p>
            <a:r>
              <a:rPr lang="zh-CN" altLang="en-US" sz="2800" dirty="0">
                <a:solidFill>
                  <a:schemeClr val="bg1"/>
                </a:solidFill>
              </a:rPr>
              <a:t>积极</a:t>
            </a:r>
            <a:r>
              <a:rPr lang="zh-CN" altLang="en-US" sz="2800" dirty="0" smtClean="0">
                <a:solidFill>
                  <a:schemeClr val="bg1"/>
                </a:solidFill>
              </a:rPr>
              <a:t>方面</a:t>
            </a:r>
            <a:endParaRPr lang="en-US" altLang="zh-CN" sz="2800" dirty="0" smtClean="0">
              <a:solidFill>
                <a:schemeClr val="bg1"/>
              </a:solidFill>
            </a:endParaRPr>
          </a:p>
          <a:p>
            <a:pPr marL="0" indent="0">
              <a:buNone/>
            </a:pPr>
            <a:r>
              <a:rPr lang="zh-CN" altLang="en-US" sz="2800" dirty="0">
                <a:solidFill>
                  <a:schemeClr val="bg1"/>
                </a:solidFill>
              </a:rPr>
              <a:t>资源全球</a:t>
            </a:r>
            <a:r>
              <a:rPr lang="zh-CN" altLang="en-US" sz="2800" dirty="0" smtClean="0">
                <a:solidFill>
                  <a:schemeClr val="bg1"/>
                </a:solidFill>
              </a:rPr>
              <a:t>流动</a:t>
            </a:r>
            <a:endParaRPr lang="en-US" altLang="zh-CN" sz="2800" dirty="0" smtClean="0">
              <a:solidFill>
                <a:schemeClr val="bg1"/>
              </a:solidFill>
            </a:endParaRPr>
          </a:p>
          <a:p>
            <a:pPr marL="0" indent="0">
              <a:buNone/>
            </a:pPr>
            <a:r>
              <a:rPr lang="zh-CN" altLang="en-US" sz="2800" dirty="0">
                <a:solidFill>
                  <a:schemeClr val="bg1"/>
                </a:solidFill>
              </a:rPr>
              <a:t>产业结构高级</a:t>
            </a:r>
            <a:r>
              <a:rPr lang="zh-CN" altLang="en-US" sz="2800" dirty="0" smtClean="0">
                <a:solidFill>
                  <a:schemeClr val="bg1"/>
                </a:solidFill>
              </a:rPr>
              <a:t>化</a:t>
            </a:r>
            <a:endParaRPr lang="en-US" altLang="zh-CN" sz="2800" dirty="0" smtClean="0">
              <a:solidFill>
                <a:schemeClr val="bg1"/>
              </a:solidFill>
            </a:endParaRPr>
          </a:p>
          <a:p>
            <a:pPr marL="0" indent="0">
              <a:buNone/>
            </a:pPr>
            <a:r>
              <a:rPr lang="zh-CN" altLang="en-US" sz="2800" dirty="0">
                <a:solidFill>
                  <a:schemeClr val="bg1"/>
                </a:solidFill>
              </a:rPr>
              <a:t>吸引</a:t>
            </a:r>
            <a:r>
              <a:rPr lang="zh-CN" altLang="en-US" sz="2800" dirty="0" smtClean="0">
                <a:solidFill>
                  <a:schemeClr val="bg1"/>
                </a:solidFill>
              </a:rPr>
              <a:t>外资扩大就业</a:t>
            </a:r>
            <a:endParaRPr lang="en-US" altLang="zh-CN" sz="2800" dirty="0" smtClean="0">
              <a:solidFill>
                <a:schemeClr val="bg1"/>
              </a:solidFill>
            </a:endParaRPr>
          </a:p>
          <a:p>
            <a:pPr marL="0" indent="0">
              <a:buNone/>
            </a:pPr>
            <a:r>
              <a:rPr lang="zh-CN" altLang="en-US" sz="2800" dirty="0">
                <a:solidFill>
                  <a:schemeClr val="bg1"/>
                </a:solidFill>
              </a:rPr>
              <a:t>产品</a:t>
            </a:r>
            <a:r>
              <a:rPr lang="zh-CN" altLang="en-US" sz="2800" dirty="0" smtClean="0">
                <a:solidFill>
                  <a:schemeClr val="bg1"/>
                </a:solidFill>
              </a:rPr>
              <a:t>销售渠道广</a:t>
            </a:r>
            <a:endParaRPr lang="en-US" altLang="zh-CN" sz="2800" dirty="0" smtClean="0">
              <a:solidFill>
                <a:schemeClr val="bg1"/>
              </a:solidFill>
            </a:endParaRPr>
          </a:p>
          <a:p>
            <a:pPr marL="0" indent="0">
              <a:buNone/>
            </a:pPr>
            <a:r>
              <a:rPr lang="zh-CN" altLang="en-US" sz="2800" dirty="0">
                <a:solidFill>
                  <a:schemeClr val="bg1"/>
                </a:solidFill>
              </a:rPr>
              <a:t>以</a:t>
            </a:r>
            <a:r>
              <a:rPr lang="zh-CN" altLang="en-US" sz="2800" dirty="0" smtClean="0">
                <a:solidFill>
                  <a:schemeClr val="bg1"/>
                </a:solidFill>
              </a:rPr>
              <a:t>外贸带动本国经济发展</a:t>
            </a:r>
            <a:endParaRPr lang="en-US" altLang="zh-CN" sz="2800" dirty="0" smtClean="0">
              <a:solidFill>
                <a:schemeClr val="bg1"/>
              </a:solidFill>
            </a:endParaRPr>
          </a:p>
          <a:p>
            <a:pPr marL="0" indent="0">
              <a:buNone/>
            </a:pPr>
            <a:r>
              <a:rPr lang="zh-CN" altLang="en-US" sz="2800" dirty="0">
                <a:solidFill>
                  <a:schemeClr val="bg1"/>
                </a:solidFill>
              </a:rPr>
              <a:t>组建</a:t>
            </a:r>
            <a:r>
              <a:rPr lang="zh-CN" altLang="en-US" sz="2800" dirty="0" smtClean="0">
                <a:solidFill>
                  <a:schemeClr val="bg1"/>
                </a:solidFill>
              </a:rPr>
              <a:t>跨国公司</a:t>
            </a:r>
            <a:endParaRPr lang="en-US" altLang="zh-CN" sz="2800" dirty="0" smtClean="0">
              <a:solidFill>
                <a:schemeClr val="bg1"/>
              </a:solidFill>
            </a:endParaRPr>
          </a:p>
          <a:p>
            <a:pPr marL="0" indent="0">
              <a:buNone/>
            </a:pPr>
            <a:endParaRPr lang="zh-CN" altLang="en-US" dirty="0"/>
          </a:p>
        </p:txBody>
      </p:sp>
      <p:sp>
        <p:nvSpPr>
          <p:cNvPr id="5" name="内容占位符 4"/>
          <p:cNvSpPr>
            <a:spLocks noGrp="1"/>
          </p:cNvSpPr>
          <p:nvPr>
            <p:ph sz="half" idx="2"/>
          </p:nvPr>
        </p:nvSpPr>
        <p:spPr>
          <a:xfrm>
            <a:off x="4663281" y="1484784"/>
            <a:ext cx="3469242" cy="4051302"/>
          </a:xfrm>
        </p:spPr>
        <p:txBody>
          <a:bodyPr>
            <a:noAutofit/>
          </a:bodyPr>
          <a:lstStyle/>
          <a:p>
            <a:r>
              <a:rPr lang="zh-CN" altLang="en-US" sz="2400" dirty="0" smtClean="0">
                <a:solidFill>
                  <a:srgbClr val="C00000"/>
                </a:solidFill>
                <a:latin typeface="+mn-ea"/>
              </a:rPr>
              <a:t>消极方面：</a:t>
            </a:r>
            <a:endParaRPr lang="en-US" altLang="zh-CN" sz="2400" dirty="0" smtClean="0">
              <a:solidFill>
                <a:srgbClr val="C00000"/>
              </a:solidFill>
              <a:latin typeface="+mn-ea"/>
            </a:endParaRPr>
          </a:p>
          <a:p>
            <a:pPr marL="0" indent="0">
              <a:buNone/>
            </a:pPr>
            <a:r>
              <a:rPr lang="zh-CN" altLang="en-US" sz="2400" dirty="0">
                <a:solidFill>
                  <a:srgbClr val="C00000"/>
                </a:solidFill>
                <a:latin typeface="+mn-ea"/>
              </a:rPr>
              <a:t>贫富差距</a:t>
            </a:r>
            <a:r>
              <a:rPr lang="zh-CN" altLang="en-US" sz="2400" dirty="0" smtClean="0">
                <a:solidFill>
                  <a:srgbClr val="C00000"/>
                </a:solidFill>
                <a:latin typeface="+mn-ea"/>
              </a:rPr>
              <a:t>扩大</a:t>
            </a:r>
            <a:endParaRPr lang="en-US" altLang="zh-CN" sz="2400" dirty="0" smtClean="0">
              <a:solidFill>
                <a:srgbClr val="C00000"/>
              </a:solidFill>
              <a:latin typeface="+mn-ea"/>
            </a:endParaRPr>
          </a:p>
          <a:p>
            <a:pPr marL="0" indent="0">
              <a:buNone/>
            </a:pPr>
            <a:r>
              <a:rPr lang="zh-CN" altLang="en-US" sz="2400" dirty="0">
                <a:solidFill>
                  <a:srgbClr val="C00000"/>
                </a:solidFill>
                <a:latin typeface="+mn-ea"/>
              </a:rPr>
              <a:t>全球性</a:t>
            </a:r>
            <a:r>
              <a:rPr lang="zh-CN" altLang="en-US" sz="2400" dirty="0" smtClean="0">
                <a:solidFill>
                  <a:srgbClr val="C00000"/>
                </a:solidFill>
                <a:latin typeface="+mn-ea"/>
              </a:rPr>
              <a:t>问题凸显</a:t>
            </a:r>
            <a:endParaRPr lang="en-US" altLang="zh-CN" sz="2400" dirty="0" smtClean="0">
              <a:solidFill>
                <a:srgbClr val="C00000"/>
              </a:solidFill>
              <a:latin typeface="+mn-ea"/>
            </a:endParaRPr>
          </a:p>
          <a:p>
            <a:pPr marL="0" indent="0">
              <a:buNone/>
            </a:pPr>
            <a:r>
              <a:rPr lang="zh-CN" altLang="en-US" sz="2400" dirty="0">
                <a:solidFill>
                  <a:srgbClr val="C00000"/>
                </a:solidFill>
                <a:latin typeface="+mn-ea"/>
              </a:rPr>
              <a:t>治理</a:t>
            </a:r>
            <a:r>
              <a:rPr lang="zh-CN" altLang="en-US" sz="2400" dirty="0" smtClean="0">
                <a:solidFill>
                  <a:srgbClr val="C00000"/>
                </a:solidFill>
                <a:latin typeface="+mn-ea"/>
              </a:rPr>
              <a:t>危机</a:t>
            </a:r>
            <a:endParaRPr lang="en-US" altLang="zh-CN" sz="2400" dirty="0" smtClean="0">
              <a:solidFill>
                <a:srgbClr val="C00000"/>
              </a:solidFill>
              <a:latin typeface="+mn-ea"/>
            </a:endParaRPr>
          </a:p>
          <a:p>
            <a:pPr marL="0" indent="0">
              <a:buNone/>
            </a:pPr>
            <a:r>
              <a:rPr lang="zh-CN" altLang="en-US" sz="2400" dirty="0">
                <a:solidFill>
                  <a:srgbClr val="C00000"/>
                </a:solidFill>
                <a:latin typeface="+mn-ea"/>
              </a:rPr>
              <a:t>国际经济协调机制</a:t>
            </a:r>
            <a:r>
              <a:rPr lang="zh-CN" altLang="en-US" sz="2400" dirty="0" smtClean="0">
                <a:solidFill>
                  <a:srgbClr val="C00000"/>
                </a:solidFill>
                <a:latin typeface="+mn-ea"/>
              </a:rPr>
              <a:t>有效性亟待加强</a:t>
            </a:r>
            <a:endParaRPr lang="en-US" altLang="zh-CN" sz="2400" dirty="0">
              <a:solidFill>
                <a:srgbClr val="C00000"/>
              </a:solidFill>
              <a:latin typeface="+mn-ea"/>
            </a:endParaRPr>
          </a:p>
          <a:p>
            <a:pPr marL="0" indent="0">
              <a:buNone/>
            </a:pPr>
            <a:endParaRPr lang="en-US" altLang="zh-CN" sz="2400" dirty="0" smtClean="0">
              <a:solidFill>
                <a:srgbClr val="C00000"/>
              </a:solidFill>
              <a:latin typeface="+mn-ea"/>
            </a:endParaRPr>
          </a:p>
          <a:p>
            <a:pPr marL="0" indent="0">
              <a:buNone/>
            </a:pPr>
            <a:endParaRPr lang="en-US" altLang="zh-CN" sz="2400" dirty="0" smtClean="0">
              <a:solidFill>
                <a:srgbClr val="C00000"/>
              </a:solidFill>
              <a:latin typeface="+mn-ea"/>
            </a:endParaRPr>
          </a:p>
          <a:p>
            <a:pPr marL="0" indent="0">
              <a:buNone/>
            </a:pPr>
            <a:endParaRPr lang="zh-CN" altLang="en-US" dirty="0">
              <a:solidFill>
                <a:srgbClr val="C00000"/>
              </a:solidFill>
            </a:endParaRP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4542965"/>
            <a:ext cx="3048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849" y="4615418"/>
            <a:ext cx="2856655" cy="2207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971600" y="5773906"/>
            <a:ext cx="2016224" cy="461665"/>
          </a:xfrm>
          <a:prstGeom prst="rect">
            <a:avLst/>
          </a:prstGeom>
          <a:noFill/>
        </p:spPr>
        <p:txBody>
          <a:bodyPr wrap="square" rtlCol="0">
            <a:spAutoFit/>
          </a:bodyPr>
          <a:lstStyle/>
          <a:p>
            <a:r>
              <a:rPr lang="zh-CN" altLang="en-US" sz="2400" dirty="0" smtClean="0">
                <a:solidFill>
                  <a:srgbClr val="C00000"/>
                </a:solidFill>
              </a:rPr>
              <a:t>案例：阿根廷</a:t>
            </a:r>
            <a:endParaRPr lang="zh-CN" altLang="en-US" sz="2400" dirty="0">
              <a:solidFill>
                <a:srgbClr val="C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现实关照</a:t>
            </a:r>
            <a:endParaRPr lang="zh-CN" altLang="en-US" dirty="0"/>
          </a:p>
        </p:txBody>
      </p:sp>
      <p:sp>
        <p:nvSpPr>
          <p:cNvPr id="3" name="内容占位符 2"/>
          <p:cNvSpPr>
            <a:spLocks noGrp="1"/>
          </p:cNvSpPr>
          <p:nvPr>
            <p:ph idx="1"/>
          </p:nvPr>
        </p:nvSpPr>
        <p:spPr>
          <a:xfrm>
            <a:off x="1043608" y="1772816"/>
            <a:ext cx="7125112" cy="4051437"/>
          </a:xfrm>
        </p:spPr>
        <p:txBody>
          <a:bodyPr/>
          <a:lstStyle/>
          <a:p>
            <a:pPr marL="0" indent="0">
              <a:buNone/>
            </a:pPr>
            <a:r>
              <a:rPr lang="en-US" altLang="zh-CN" sz="2000" dirty="0" smtClean="0">
                <a:solidFill>
                  <a:schemeClr val="bg1"/>
                </a:solidFill>
              </a:rPr>
              <a:t>2008</a:t>
            </a:r>
            <a:r>
              <a:rPr lang="zh-CN" altLang="en-US" sz="2000" dirty="0" smtClean="0">
                <a:solidFill>
                  <a:schemeClr val="bg1"/>
                </a:solidFill>
              </a:rPr>
              <a:t>年金融危机的冲击与影响</a:t>
            </a:r>
            <a:endParaRPr lang="en-US" altLang="zh-CN" sz="2000" dirty="0" smtClean="0">
              <a:solidFill>
                <a:schemeClr val="bg1"/>
              </a:solidFill>
            </a:endParaRPr>
          </a:p>
          <a:p>
            <a:pPr marL="0" indent="0">
              <a:buNone/>
            </a:pPr>
            <a:r>
              <a:rPr lang="zh-CN" altLang="en-US" sz="2000" dirty="0">
                <a:solidFill>
                  <a:schemeClr val="bg1"/>
                </a:solidFill>
              </a:rPr>
              <a:t>新自由主义</a:t>
            </a:r>
            <a:r>
              <a:rPr lang="zh-CN" altLang="en-US" sz="2000" dirty="0" smtClean="0">
                <a:solidFill>
                  <a:schemeClr val="bg1"/>
                </a:solidFill>
              </a:rPr>
              <a:t>思潮、政治全球化</a:t>
            </a:r>
            <a:endParaRPr lang="en-US" altLang="zh-CN" sz="2000" dirty="0" smtClean="0">
              <a:solidFill>
                <a:schemeClr val="bg1"/>
              </a:solidFill>
            </a:endParaRPr>
          </a:p>
          <a:p>
            <a:pPr marL="0" indent="0">
              <a:buNone/>
            </a:pPr>
            <a:r>
              <a:rPr lang="zh-CN" altLang="en-US" sz="2000" dirty="0" smtClean="0">
                <a:solidFill>
                  <a:schemeClr val="bg1"/>
                </a:solidFill>
              </a:rPr>
              <a:t>美国现代管理学之父彼得</a:t>
            </a:r>
            <a:r>
              <a:rPr lang="en-US" altLang="zh-CN" sz="2000" dirty="0" smtClean="0">
                <a:solidFill>
                  <a:schemeClr val="bg1"/>
                </a:solidFill>
              </a:rPr>
              <a:t>·</a:t>
            </a:r>
            <a:r>
              <a:rPr lang="zh-CN" altLang="en-US" sz="2000" dirty="0" smtClean="0">
                <a:solidFill>
                  <a:schemeClr val="bg1"/>
                </a:solidFill>
              </a:rPr>
              <a:t>格鲁克认为资本主义的前途一片茫然，他甚至认为西方在经历“后资本主义”以后，仍看不到它的未来。</a:t>
            </a:r>
            <a:endParaRPr lang="en-US" altLang="zh-CN" sz="2000" dirty="0" smtClean="0">
              <a:solidFill>
                <a:schemeClr val="bg1"/>
              </a:solidFill>
            </a:endParaRPr>
          </a:p>
          <a:p>
            <a:pPr marL="0" indent="0">
              <a:buNone/>
            </a:pPr>
            <a:r>
              <a:rPr lang="zh-CN" altLang="en-US" sz="2000" dirty="0" smtClean="0">
                <a:solidFill>
                  <a:schemeClr val="bg1"/>
                </a:solidFill>
              </a:rPr>
              <a:t>世界体系理论创始人沃勒斯坦认为自由资本主义的世界体系处于崩溃之中，正在走向肢解。</a:t>
            </a:r>
            <a:endParaRPr lang="en-US" altLang="zh-CN" sz="2000" dirty="0" smtClean="0">
              <a:solidFill>
                <a:schemeClr val="bg1"/>
              </a:solidFill>
            </a:endParaRPr>
          </a:p>
          <a:p>
            <a:pPr marL="0" indent="0">
              <a:buNone/>
            </a:pPr>
            <a:r>
              <a:rPr lang="zh-CN" altLang="en-US" sz="2000" dirty="0">
                <a:solidFill>
                  <a:schemeClr val="bg1"/>
                </a:solidFill>
              </a:rPr>
              <a:t>黑天鹅事件</a:t>
            </a:r>
            <a:endParaRPr lang="en-US" altLang="zh-CN" sz="2000" dirty="0" smtClean="0">
              <a:solidFill>
                <a:schemeClr val="bg1"/>
              </a:solidFill>
            </a:endParaRPr>
          </a:p>
          <a:p>
            <a:pPr marL="0" indent="0">
              <a:buNone/>
            </a:pPr>
            <a:endParaRPr lang="en-US" altLang="zh-CN" dirty="0" smtClean="0">
              <a:solidFill>
                <a:schemeClr val="bg1"/>
              </a:solidFill>
            </a:endParaRPr>
          </a:p>
          <a:p>
            <a:pPr marL="0" indent="0">
              <a:buNone/>
            </a:pP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675724"/>
            <a:ext cx="7667011" cy="924475"/>
          </a:xfrm>
        </p:spPr>
        <p:txBody>
          <a:bodyPr/>
          <a:lstStyle/>
          <a:p>
            <a:r>
              <a:rPr lang="zh-CN" altLang="en-US" dirty="0" smtClean="0">
                <a:solidFill>
                  <a:srgbClr val="FF0000"/>
                </a:solidFill>
              </a:rPr>
              <a:t>马上学习：经济全球化进程中的中国道路</a:t>
            </a:r>
            <a:endParaRPr lang="zh-CN" altLang="en-US" dirty="0">
              <a:solidFill>
                <a:srgbClr val="FF0000"/>
              </a:solidFill>
            </a:endParaRPr>
          </a:p>
        </p:txBody>
      </p:sp>
      <p:sp>
        <p:nvSpPr>
          <p:cNvPr id="3" name="内容占位符 2"/>
          <p:cNvSpPr>
            <a:spLocks noGrp="1"/>
          </p:cNvSpPr>
          <p:nvPr>
            <p:ph idx="1"/>
          </p:nvPr>
        </p:nvSpPr>
        <p:spPr>
          <a:xfrm>
            <a:off x="539552" y="1807361"/>
            <a:ext cx="7595003" cy="2761971"/>
          </a:xfrm>
        </p:spPr>
        <p:txBody>
          <a:bodyPr/>
          <a:lstStyle/>
          <a:p>
            <a:r>
              <a:rPr lang="zh-CN" altLang="en-US" sz="2000" b="1" dirty="0" smtClean="0">
                <a:latin typeface="华文细黑" panose="02010600040101010101" pitchFamily="2" charset="-122"/>
                <a:ea typeface="华文细黑" panose="02010600040101010101" pitchFamily="2" charset="-122"/>
              </a:rPr>
              <a:t>瞄准世界科技前沿，建设创新型国家，提升核心竞争力。</a:t>
            </a:r>
            <a:endParaRPr lang="en-US" altLang="zh-CN" sz="2000" b="1" dirty="0" smtClean="0">
              <a:latin typeface="华文细黑" panose="02010600040101010101" pitchFamily="2" charset="-122"/>
              <a:ea typeface="华文细黑" panose="02010600040101010101" pitchFamily="2" charset="-122"/>
            </a:endParaRPr>
          </a:p>
          <a:p>
            <a:r>
              <a:rPr lang="zh-CN" altLang="en-US" sz="2000" b="1" dirty="0">
                <a:latin typeface="华文细黑" panose="02010600040101010101" pitchFamily="2" charset="-122"/>
                <a:ea typeface="华文细黑" panose="02010600040101010101" pitchFamily="2" charset="-122"/>
              </a:rPr>
              <a:t>推动</a:t>
            </a:r>
            <a:r>
              <a:rPr lang="zh-CN" altLang="en-US" sz="2000" b="1" dirty="0" smtClean="0">
                <a:latin typeface="华文细黑" panose="02010600040101010101" pitchFamily="2" charset="-122"/>
                <a:ea typeface="华文细黑" panose="02010600040101010101" pitchFamily="2" charset="-122"/>
              </a:rPr>
              <a:t>形成全面开放新格局，推动构建人类命运共同体。</a:t>
            </a:r>
            <a:endParaRPr lang="en-US" altLang="zh-CN" sz="2000" b="1" dirty="0" smtClean="0">
              <a:latin typeface="华文细黑" panose="02010600040101010101" pitchFamily="2" charset="-122"/>
              <a:ea typeface="华文细黑" panose="02010600040101010101" pitchFamily="2" charset="-122"/>
            </a:endParaRPr>
          </a:p>
          <a:p>
            <a:r>
              <a:rPr lang="zh-CN" altLang="en-US" sz="2000" b="1" dirty="0">
                <a:latin typeface="华文细黑" panose="02010600040101010101" pitchFamily="2" charset="-122"/>
                <a:ea typeface="华文细黑" panose="02010600040101010101" pitchFamily="2" charset="-122"/>
              </a:rPr>
              <a:t>坚持总体国家安全</a:t>
            </a:r>
            <a:r>
              <a:rPr lang="zh-CN" altLang="en-US" sz="2000" b="1" dirty="0" smtClean="0">
                <a:latin typeface="华文细黑" panose="02010600040101010101" pitchFamily="2" charset="-122"/>
                <a:ea typeface="华文细黑" panose="02010600040101010101" pitchFamily="2" charset="-122"/>
              </a:rPr>
              <a:t>观，有效维护国家安全。</a:t>
            </a:r>
            <a:endParaRPr lang="en-US" altLang="zh-CN" sz="2000" b="1" dirty="0" smtClean="0">
              <a:latin typeface="华文细黑" panose="02010600040101010101" pitchFamily="2" charset="-122"/>
              <a:ea typeface="华文细黑" panose="02010600040101010101" pitchFamily="2" charset="-122"/>
            </a:endParaRPr>
          </a:p>
          <a:p>
            <a:r>
              <a:rPr lang="zh-CN" altLang="en-US" sz="2000" b="1" dirty="0" smtClean="0">
                <a:latin typeface="华文细黑" panose="02010600040101010101" pitchFamily="2" charset="-122"/>
                <a:ea typeface="华文细黑" panose="02010600040101010101" pitchFamily="2" charset="-122"/>
              </a:rPr>
              <a:t>加快生态文明体制改革，建设美丽中国。</a:t>
            </a:r>
            <a:endParaRPr lang="en-US" altLang="zh-CN" sz="2000" b="1" dirty="0" smtClean="0">
              <a:latin typeface="华文细黑" panose="02010600040101010101" pitchFamily="2" charset="-122"/>
              <a:ea typeface="华文细黑" panose="02010600040101010101" pitchFamily="2" charset="-122"/>
            </a:endParaRPr>
          </a:p>
          <a:p>
            <a:r>
              <a:rPr lang="zh-CN" altLang="en-US" sz="2000" b="1" dirty="0" smtClean="0">
                <a:latin typeface="华文细黑" panose="02010600040101010101" pitchFamily="2" charset="-122"/>
                <a:ea typeface="华文细黑" panose="02010600040101010101" pitchFamily="2" charset="-122"/>
              </a:rPr>
              <a:t>推动全球治理体系和国际秩序变革，共商共建共享。</a:t>
            </a:r>
            <a:endParaRPr lang="en-US" altLang="zh-CN" sz="2000" b="1" dirty="0" smtClean="0">
              <a:latin typeface="华文细黑" panose="02010600040101010101" pitchFamily="2" charset="-122"/>
              <a:ea typeface="华文细黑" panose="02010600040101010101" pitchFamily="2" charset="-122"/>
            </a:endParaRPr>
          </a:p>
          <a:p>
            <a:pPr marL="0" indent="0">
              <a:buNone/>
            </a:pPr>
            <a:r>
              <a:rPr lang="zh-CN" altLang="en-US" sz="2000" b="1" dirty="0" smtClean="0">
                <a:latin typeface="华文细黑" panose="02010600040101010101" pitchFamily="2" charset="-122"/>
                <a:ea typeface="华文细黑" panose="02010600040101010101" pitchFamily="2" charset="-122"/>
              </a:rPr>
              <a:t>（详见十九大报告）</a:t>
            </a:r>
            <a:endParaRPr lang="en-US" altLang="zh-CN" sz="2000" b="1" dirty="0" smtClean="0">
              <a:latin typeface="华文细黑" panose="02010600040101010101" pitchFamily="2" charset="-122"/>
              <a:ea typeface="华文细黑" panose="02010600040101010101" pitchFamily="2"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7" y="4569332"/>
            <a:ext cx="3024336"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3" y="4569332"/>
            <a:ext cx="3024335" cy="187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4572898"/>
            <a:ext cx="2927365" cy="1883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675724"/>
            <a:ext cx="8496944" cy="924475"/>
          </a:xfrm>
        </p:spPr>
        <p:txBody>
          <a:bodyPr/>
          <a:lstStyle/>
          <a:p>
            <a:r>
              <a:rPr lang="zh-CN" altLang="en-US" sz="3600" dirty="0">
                <a:solidFill>
                  <a:schemeClr val="bg1"/>
                </a:solidFill>
              </a:rPr>
              <a:t>第二节  </a:t>
            </a:r>
            <a:r>
              <a:rPr lang="zh-CN" altLang="en-US" sz="3600" dirty="0" smtClean="0">
                <a:solidFill>
                  <a:schemeClr val="bg1"/>
                </a:solidFill>
              </a:rPr>
              <a:t>正确认识</a:t>
            </a:r>
            <a:r>
              <a:rPr lang="zh-CN" altLang="en-US" sz="3600" u="sng" dirty="0" smtClean="0">
                <a:solidFill>
                  <a:schemeClr val="bg1"/>
                </a:solidFill>
              </a:rPr>
              <a:t>当代</a:t>
            </a:r>
            <a:r>
              <a:rPr lang="zh-CN" altLang="en-US" sz="3600" u="sng" dirty="0">
                <a:solidFill>
                  <a:schemeClr val="bg1"/>
                </a:solidFill>
              </a:rPr>
              <a:t>资本主义</a:t>
            </a:r>
            <a:r>
              <a:rPr lang="zh-CN" altLang="en-US" sz="3600" dirty="0">
                <a:solidFill>
                  <a:schemeClr val="bg1"/>
                </a:solidFill>
              </a:rPr>
              <a:t>的</a:t>
            </a:r>
            <a:r>
              <a:rPr lang="zh-CN" altLang="en-US" sz="3600" u="sng" dirty="0">
                <a:solidFill>
                  <a:schemeClr val="bg1"/>
                </a:solidFill>
              </a:rPr>
              <a:t>新</a:t>
            </a:r>
            <a:r>
              <a:rPr lang="zh-CN" altLang="en-US" sz="3600" dirty="0">
                <a:solidFill>
                  <a:schemeClr val="bg1"/>
                </a:solidFill>
              </a:rPr>
              <a:t>变化</a:t>
            </a:r>
          </a:p>
        </p:txBody>
      </p:sp>
      <p:pic>
        <p:nvPicPr>
          <p:cNvPr id="174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63888" y="1357744"/>
            <a:ext cx="2395936" cy="1018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1357744"/>
            <a:ext cx="2036763"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3"/>
          <p:cNvSpPr txBox="1">
            <a:spLocks noChangeArrowheads="1"/>
          </p:cNvSpPr>
          <p:nvPr/>
        </p:nvSpPr>
        <p:spPr>
          <a:xfrm>
            <a:off x="323528" y="2852935"/>
            <a:ext cx="8190169" cy="2322513"/>
          </a:xfrm>
          <a:prstGeom prst="rect">
            <a:avLst/>
          </a:prstGeom>
          <a:noFill/>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tx2"/>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tx2"/>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tx2"/>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tx2"/>
              </a:buClr>
              <a:buFont typeface="Wingdings 2" charset="2"/>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Clr>
                <a:schemeClr val="tx2"/>
              </a:buClr>
              <a:buSzPct val="101000"/>
              <a:buFont typeface="Courier New" panose="02070309020205020404" pitchFamily="49" charset="0"/>
              <a:buChar char="o"/>
              <a:defRPr sz="1200" kern="1200">
                <a:solidFill>
                  <a:schemeClr val="tx1"/>
                </a:solidFill>
                <a:latin typeface="+mn-lt"/>
                <a:ea typeface="+mn-ea"/>
                <a:cs typeface="+mn-cs"/>
              </a:defRPr>
            </a:lvl6pPr>
            <a:lvl7pPr marL="2971800" indent="-228600" algn="l" defTabSz="457200" rtl="0" eaLnBrk="1" latinLnBrk="0" hangingPunct="1">
              <a:spcBef>
                <a:spcPct val="20000"/>
              </a:spcBef>
              <a:buClr>
                <a:schemeClr val="tx2"/>
              </a:buClr>
              <a:buFont typeface="Courier New" panose="02070309020205020404" pitchFamily="49" charset="0"/>
              <a:buChar char="o"/>
              <a:defRPr sz="1200" kern="1200" baseline="0">
                <a:solidFill>
                  <a:schemeClr val="tx1"/>
                </a:solidFill>
                <a:latin typeface="+mn-lt"/>
                <a:ea typeface="+mn-ea"/>
                <a:cs typeface="+mn-cs"/>
              </a:defRPr>
            </a:lvl7pPr>
            <a:lvl8pPr marL="3429000" indent="-228600" algn="l" defTabSz="457200" rtl="0" eaLnBrk="1" latinLnBrk="0" hangingPunct="1">
              <a:spcBef>
                <a:spcPct val="20000"/>
              </a:spcBef>
              <a:buClr>
                <a:schemeClr val="tx2"/>
              </a:buClr>
              <a:buFont typeface="Courier New" panose="02070309020205020404" pitchFamily="49" charset="0"/>
              <a:buChar char="o"/>
              <a:defRPr sz="1200" kern="1200" baseline="0">
                <a:solidFill>
                  <a:schemeClr val="tx1"/>
                </a:solidFill>
                <a:latin typeface="+mn-lt"/>
                <a:ea typeface="+mn-ea"/>
                <a:cs typeface="+mn-cs"/>
              </a:defRPr>
            </a:lvl8pPr>
            <a:lvl9pPr marL="3886200" indent="-228600" algn="l" defTabSz="457200" rtl="0" eaLnBrk="1" latinLnBrk="0" hangingPunct="1">
              <a:spcBef>
                <a:spcPct val="20000"/>
              </a:spcBef>
              <a:buClr>
                <a:schemeClr val="tx2"/>
              </a:buClr>
              <a:buFont typeface="Courier New" panose="02070309020205020404" pitchFamily="49" charset="0"/>
              <a:buChar char="o"/>
              <a:defRPr sz="1200" kern="1200" baseline="0">
                <a:solidFill>
                  <a:schemeClr val="tx1"/>
                </a:solidFill>
                <a:latin typeface="+mn-lt"/>
                <a:ea typeface="+mn-ea"/>
                <a:cs typeface="+mn-cs"/>
              </a:defRPr>
            </a:lvl9pPr>
          </a:lstStyle>
          <a:p>
            <a:pPr>
              <a:buFontTx/>
              <a:buNone/>
            </a:pPr>
            <a:r>
              <a:rPr lang="zh-CN" altLang="en-US" sz="3600" dirty="0" smtClean="0">
                <a:solidFill>
                  <a:srgbClr val="C00000"/>
                </a:solidFill>
              </a:rPr>
              <a:t>一、二战后资本主义变化的新特点</a:t>
            </a:r>
          </a:p>
          <a:p>
            <a:pPr>
              <a:buFontTx/>
              <a:buNone/>
            </a:pPr>
            <a:r>
              <a:rPr lang="zh-CN" altLang="en-US" sz="3600" dirty="0" smtClean="0">
                <a:solidFill>
                  <a:srgbClr val="C00000"/>
                </a:solidFill>
              </a:rPr>
              <a:t>二、</a:t>
            </a:r>
            <a:r>
              <a:rPr lang="en-US" altLang="zh-CN" sz="3600" dirty="0" smtClean="0">
                <a:solidFill>
                  <a:srgbClr val="C00000"/>
                </a:solidFill>
              </a:rPr>
              <a:t>2008</a:t>
            </a:r>
            <a:r>
              <a:rPr lang="zh-CN" altLang="en-US" sz="3600" dirty="0" smtClean="0">
                <a:solidFill>
                  <a:srgbClr val="C00000"/>
                </a:solidFill>
              </a:rPr>
              <a:t>年国际金融危机以来资本主义的矛盾与冲突</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C00000"/>
                </a:solidFill>
              </a:rPr>
              <a:t>问题：</a:t>
            </a:r>
            <a:endParaRPr lang="zh-CN" altLang="en-US" dirty="0">
              <a:solidFill>
                <a:srgbClr val="C00000"/>
              </a:solidFill>
            </a:endParaRPr>
          </a:p>
        </p:txBody>
      </p:sp>
      <p:sp>
        <p:nvSpPr>
          <p:cNvPr id="3" name="内容占位符 2"/>
          <p:cNvSpPr>
            <a:spLocks noGrp="1"/>
          </p:cNvSpPr>
          <p:nvPr>
            <p:ph idx="1"/>
          </p:nvPr>
        </p:nvSpPr>
        <p:spPr>
          <a:xfrm>
            <a:off x="611560" y="1807361"/>
            <a:ext cx="7125112" cy="4051437"/>
          </a:xfrm>
        </p:spPr>
        <p:txBody>
          <a:bodyPr/>
          <a:lstStyle/>
          <a:p>
            <a:r>
              <a:rPr lang="zh-CN" altLang="en-US" sz="2800" dirty="0" smtClean="0">
                <a:solidFill>
                  <a:schemeClr val="bg1"/>
                </a:solidFill>
              </a:rPr>
              <a:t>资本主义真的是“垂而不死”吗？</a:t>
            </a:r>
            <a:endParaRPr lang="en-US" altLang="zh-CN" sz="2800" dirty="0" smtClean="0">
              <a:solidFill>
                <a:schemeClr val="bg1"/>
              </a:solidFill>
            </a:endParaRPr>
          </a:p>
          <a:p>
            <a:r>
              <a:rPr lang="zh-CN" altLang="en-US" sz="2800" dirty="0" smtClean="0">
                <a:solidFill>
                  <a:schemeClr val="bg1"/>
                </a:solidFill>
              </a:rPr>
              <a:t>应当怎样看待资本主义“垂而不死”论呢？</a:t>
            </a:r>
            <a:endParaRPr lang="en-US" altLang="zh-CN" sz="2800" dirty="0" smtClean="0">
              <a:solidFill>
                <a:schemeClr val="bg1"/>
              </a:solidFill>
            </a:endParaRPr>
          </a:p>
          <a:p>
            <a:endParaRPr lang="en-US" altLang="zh-CN" dirty="0">
              <a:solidFill>
                <a:schemeClr val="bg1"/>
              </a:solidFill>
            </a:endParaRPr>
          </a:p>
          <a:p>
            <a:endParaRPr lang="en-US" altLang="zh-CN" dirty="0" smtClean="0">
              <a:solidFill>
                <a:schemeClr val="bg1"/>
              </a:solidFill>
            </a:endParaRPr>
          </a:p>
          <a:p>
            <a:endParaRPr lang="en-US" altLang="zh-CN" dirty="0"/>
          </a:p>
          <a:p>
            <a:endParaRPr lang="en-US" altLang="zh-CN" dirty="0" smtClean="0"/>
          </a:p>
          <a:p>
            <a:endParaRPr lang="en-US" altLang="zh-CN" dirty="0"/>
          </a:p>
          <a:p>
            <a:endParaRPr lang="en-US" altLang="zh-CN" dirty="0" smtClean="0"/>
          </a:p>
          <a:p>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3415722"/>
            <a:ext cx="3240360" cy="2895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3410744"/>
            <a:ext cx="2880320"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1124744"/>
            <a:ext cx="7125113" cy="924475"/>
          </a:xfrm>
        </p:spPr>
        <p:txBody>
          <a:bodyPr/>
          <a:lstStyle/>
          <a:p>
            <a:r>
              <a:rPr lang="zh-CN" altLang="en-US" dirty="0" smtClean="0"/>
              <a:t>从“丰裕社会”到“占领华尔街”</a:t>
            </a:r>
            <a:endParaRPr lang="zh-CN" alt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104" y="2163497"/>
            <a:ext cx="2808313" cy="310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9512" y="2163497"/>
            <a:ext cx="2380910" cy="3179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2132856"/>
            <a:ext cx="2232248"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矩形 4"/>
          <p:cNvSpPr/>
          <p:nvPr/>
        </p:nvSpPr>
        <p:spPr>
          <a:xfrm>
            <a:off x="29489" y="404664"/>
            <a:ext cx="7992888" cy="645160"/>
          </a:xfrm>
          <a:prstGeom prst="rect">
            <a:avLst/>
          </a:prstGeom>
        </p:spPr>
        <p:txBody>
          <a:bodyPr wrap="square">
            <a:spAutoFit/>
          </a:bodyPr>
          <a:lstStyle/>
          <a:p>
            <a:pPr lvl="0"/>
            <a:r>
              <a:rPr lang="zh-CN" altLang="en-US" sz="3600" dirty="0">
                <a:solidFill>
                  <a:srgbClr val="C00000"/>
                </a:solidFill>
              </a:rPr>
              <a:t>一、二战后资本主义变化的新特点</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4"/>
          <p:cNvSpPr>
            <a:spLocks noChangeArrowheads="1"/>
          </p:cNvSpPr>
          <p:nvPr/>
        </p:nvSpPr>
        <p:spPr bwMode="auto">
          <a:xfrm>
            <a:off x="329565" y="1548765"/>
            <a:ext cx="8126730" cy="1291590"/>
          </a:xfrm>
          <a:prstGeom prst="rect">
            <a:avLst/>
          </a:prstGeom>
          <a:noFill/>
          <a:ln w="9525">
            <a:noFill/>
            <a:miter lim="800000"/>
          </a:ln>
        </p:spPr>
        <p:txBody>
          <a:bodyPr wrap="square">
            <a:spAutoFit/>
          </a:bodyPr>
          <a:lstStyle/>
          <a:p>
            <a:pPr>
              <a:lnSpc>
                <a:spcPct val="150000"/>
              </a:lnSpc>
              <a:defRPr/>
            </a:pPr>
            <a:r>
              <a:rPr lang="zh-CN" altLang="en-US" sz="2800" b="1" dirty="0" smtClean="0">
                <a:solidFill>
                  <a:schemeClr val="tx1"/>
                </a:solidFill>
                <a:latin typeface="Arial Narrow" pitchFamily="34" charset="0"/>
              </a:rPr>
              <a:t>（一）新变化的表现：</a:t>
            </a:r>
            <a:endParaRPr lang="zh-CN" altLang="en-US" sz="2400" b="1" dirty="0" smtClean="0">
              <a:solidFill>
                <a:srgbClr val="0000FF"/>
              </a:solidFill>
              <a:latin typeface="Arial Narrow" pitchFamily="34" charset="0"/>
            </a:endParaRPr>
          </a:p>
          <a:p>
            <a:pPr>
              <a:lnSpc>
                <a:spcPct val="150000"/>
              </a:lnSpc>
              <a:defRPr/>
            </a:pPr>
            <a:r>
              <a:rPr lang="zh-CN" altLang="en-US" sz="2400" b="1" dirty="0" smtClean="0">
                <a:solidFill>
                  <a:srgbClr val="0000FF"/>
                </a:solidFill>
                <a:latin typeface="Arial Narrow" pitchFamily="34" charset="0"/>
              </a:rPr>
              <a:t>第一，生产资料所有制</a:t>
            </a:r>
            <a:r>
              <a:rPr lang="zh-CN" altLang="en-US" sz="2400" b="1" dirty="0">
                <a:solidFill>
                  <a:srgbClr val="0000FF"/>
                </a:solidFill>
                <a:latin typeface="Arial Narrow" pitchFamily="34" charset="0"/>
              </a:rPr>
              <a:t>的变化</a:t>
            </a:r>
            <a:r>
              <a:rPr lang="zh-CN" altLang="en-US" sz="2000" b="1" dirty="0">
                <a:latin typeface="Arial Narrow" pitchFamily="34" charset="0"/>
                <a:ea typeface="华文楷体" pitchFamily="2" charset="-122"/>
              </a:rPr>
              <a:t>（</a:t>
            </a:r>
            <a:r>
              <a:rPr lang="zh-CN" altLang="en-US" sz="2000" b="1" dirty="0">
                <a:solidFill>
                  <a:srgbClr val="0000FF"/>
                </a:solidFill>
                <a:latin typeface="Arial Narrow" pitchFamily="34" charset="0"/>
                <a:ea typeface="华文楷体" pitchFamily="2" charset="-122"/>
              </a:rPr>
              <a:t>资本占有的社会化程度日益提高</a:t>
            </a:r>
            <a:r>
              <a:rPr lang="zh-CN" altLang="en-US" sz="2000" b="1" dirty="0">
                <a:latin typeface="Arial Narrow" pitchFamily="34" charset="0"/>
                <a:ea typeface="华文楷体" pitchFamily="2" charset="-122"/>
              </a:rPr>
              <a:t>）</a:t>
            </a:r>
          </a:p>
        </p:txBody>
      </p:sp>
      <p:sp>
        <p:nvSpPr>
          <p:cNvPr id="11" name="Rectangle 6"/>
          <p:cNvSpPr>
            <a:spLocks noChangeArrowheads="1"/>
          </p:cNvSpPr>
          <p:nvPr/>
        </p:nvSpPr>
        <p:spPr bwMode="auto">
          <a:xfrm>
            <a:off x="395606" y="3513032"/>
            <a:ext cx="1991251" cy="400110"/>
          </a:xfrm>
          <a:prstGeom prst="rect">
            <a:avLst/>
          </a:prstGeom>
          <a:noFill/>
          <a:ln w="38100">
            <a:solidFill>
              <a:srgbClr val="993366"/>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sz="2000" b="1"/>
              <a:t>个体资本所有制</a:t>
            </a:r>
          </a:p>
        </p:txBody>
      </p:sp>
      <p:sp>
        <p:nvSpPr>
          <p:cNvPr id="12" name="Rectangle 7"/>
          <p:cNvSpPr>
            <a:spLocks noChangeArrowheads="1"/>
          </p:cNvSpPr>
          <p:nvPr/>
        </p:nvSpPr>
        <p:spPr bwMode="auto">
          <a:xfrm>
            <a:off x="2989581" y="3538432"/>
            <a:ext cx="1991251" cy="400110"/>
          </a:xfrm>
          <a:prstGeom prst="rect">
            <a:avLst/>
          </a:prstGeom>
          <a:noFill/>
          <a:ln w="38100">
            <a:solidFill>
              <a:srgbClr val="993366"/>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sz="2000" b="1"/>
              <a:t>私人股份所有制</a:t>
            </a:r>
          </a:p>
        </p:txBody>
      </p:sp>
      <p:sp>
        <p:nvSpPr>
          <p:cNvPr id="13" name="Rectangle 8"/>
          <p:cNvSpPr>
            <a:spLocks noChangeArrowheads="1"/>
          </p:cNvSpPr>
          <p:nvPr/>
        </p:nvSpPr>
        <p:spPr bwMode="auto">
          <a:xfrm>
            <a:off x="5653406" y="3538432"/>
            <a:ext cx="1991251" cy="400110"/>
          </a:xfrm>
          <a:prstGeom prst="rect">
            <a:avLst/>
          </a:prstGeom>
          <a:noFill/>
          <a:ln w="38100">
            <a:solidFill>
              <a:srgbClr val="993366"/>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sz="2000" b="1"/>
              <a:t>国家资本所有制</a:t>
            </a:r>
          </a:p>
        </p:txBody>
      </p:sp>
      <p:sp>
        <p:nvSpPr>
          <p:cNvPr id="14" name="Rectangle 9"/>
          <p:cNvSpPr>
            <a:spLocks noChangeArrowheads="1"/>
          </p:cNvSpPr>
          <p:nvPr/>
        </p:nvSpPr>
        <p:spPr bwMode="auto">
          <a:xfrm>
            <a:off x="5653406" y="4211532"/>
            <a:ext cx="1991251" cy="707886"/>
          </a:xfrm>
          <a:prstGeom prst="rect">
            <a:avLst/>
          </a:prstGeom>
          <a:noFill/>
          <a:ln w="38100">
            <a:solidFill>
              <a:srgbClr val="993366"/>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sz="2000" b="1"/>
              <a:t>法人资本所有制</a:t>
            </a:r>
          </a:p>
          <a:p>
            <a:pPr eaLnBrk="1" hangingPunct="1"/>
            <a:r>
              <a:rPr lang="zh-CN" altLang="en-US" sz="2000" b="1"/>
              <a:t>（企业、机构）</a:t>
            </a:r>
          </a:p>
        </p:txBody>
      </p:sp>
      <p:sp>
        <p:nvSpPr>
          <p:cNvPr id="15" name="Rectangle 11"/>
          <p:cNvSpPr>
            <a:spLocks noChangeArrowheads="1"/>
          </p:cNvSpPr>
          <p:nvPr/>
        </p:nvSpPr>
        <p:spPr bwMode="auto">
          <a:xfrm>
            <a:off x="395605" y="2976034"/>
            <a:ext cx="21605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sz="2000" b="1"/>
              <a:t>（资本主义初期）</a:t>
            </a:r>
          </a:p>
        </p:txBody>
      </p:sp>
      <p:sp>
        <p:nvSpPr>
          <p:cNvPr id="16" name="Rectangle 12"/>
          <p:cNvSpPr>
            <a:spLocks noChangeArrowheads="1"/>
          </p:cNvSpPr>
          <p:nvPr/>
        </p:nvSpPr>
        <p:spPr bwMode="auto">
          <a:xfrm>
            <a:off x="2989263" y="2976034"/>
            <a:ext cx="19896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r>
              <a:rPr lang="zh-CN" altLang="en-US" sz="2000" b="1"/>
              <a:t>（</a:t>
            </a:r>
            <a:r>
              <a:rPr lang="en-US" altLang="zh-CN" sz="2000" b="1"/>
              <a:t>19C</a:t>
            </a:r>
            <a:r>
              <a:rPr lang="zh-CN" altLang="en-US" sz="2000" b="1"/>
              <a:t>末</a:t>
            </a:r>
            <a:r>
              <a:rPr lang="en-US" altLang="zh-CN" sz="2000" b="1"/>
              <a:t>20C</a:t>
            </a:r>
            <a:r>
              <a:rPr lang="zh-CN" altLang="en-US" sz="2000" b="1"/>
              <a:t>初）</a:t>
            </a:r>
          </a:p>
        </p:txBody>
      </p:sp>
      <p:sp>
        <p:nvSpPr>
          <p:cNvPr id="17" name="Rectangle 13"/>
          <p:cNvSpPr>
            <a:spLocks noChangeArrowheads="1"/>
          </p:cNvSpPr>
          <p:nvPr/>
        </p:nvSpPr>
        <p:spPr bwMode="auto">
          <a:xfrm>
            <a:off x="5968684" y="3007149"/>
            <a:ext cx="14750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lnSpc>
                <a:spcPct val="80000"/>
              </a:lnSpc>
              <a:spcBef>
                <a:spcPct val="80000"/>
              </a:spcBef>
            </a:pPr>
            <a:r>
              <a:rPr lang="zh-CN" altLang="en-US" sz="2000" b="1"/>
              <a:t>（二战后）</a:t>
            </a:r>
          </a:p>
        </p:txBody>
      </p:sp>
      <p:cxnSp>
        <p:nvCxnSpPr>
          <p:cNvPr id="18" name="AutoShape 14"/>
          <p:cNvCxnSpPr>
            <a:cxnSpLocks noChangeShapeType="1"/>
          </p:cNvCxnSpPr>
          <p:nvPr/>
        </p:nvCxnSpPr>
        <p:spPr bwMode="auto">
          <a:xfrm>
            <a:off x="2413319" y="3826299"/>
            <a:ext cx="547687" cy="2117"/>
          </a:xfrm>
          <a:prstGeom prst="straightConnector1">
            <a:avLst/>
          </a:prstGeom>
          <a:noFill/>
          <a:ln w="38100">
            <a:solidFill>
              <a:srgbClr val="993366"/>
            </a:solidFill>
            <a:round/>
            <a:tailEnd type="triangle" w="med" len="med"/>
          </a:ln>
          <a:extLst>
            <a:ext uri="{909E8E84-426E-40DD-AFC4-6F175D3DCCD1}">
              <a14:hiddenFill xmlns:a14="http://schemas.microsoft.com/office/drawing/2010/main">
                <a:noFill/>
              </a14:hiddenFill>
            </a:ext>
          </a:extLst>
        </p:spPr>
      </p:cxnSp>
      <p:cxnSp>
        <p:nvCxnSpPr>
          <p:cNvPr id="19" name="AutoShape 15"/>
          <p:cNvCxnSpPr>
            <a:cxnSpLocks noChangeShapeType="1"/>
          </p:cNvCxnSpPr>
          <p:nvPr/>
        </p:nvCxnSpPr>
        <p:spPr bwMode="auto">
          <a:xfrm>
            <a:off x="5005706" y="3826298"/>
            <a:ext cx="574675" cy="0"/>
          </a:xfrm>
          <a:prstGeom prst="straightConnector1">
            <a:avLst/>
          </a:prstGeom>
          <a:noFill/>
          <a:ln w="38100">
            <a:solidFill>
              <a:srgbClr val="993366"/>
            </a:solidFill>
            <a:round/>
            <a:tailEnd type="triangle" w="med" len="med"/>
          </a:ln>
          <a:extLst>
            <a:ext uri="{909E8E84-426E-40DD-AFC4-6F175D3DCCD1}">
              <a14:hiddenFill xmlns:a14="http://schemas.microsoft.com/office/drawing/2010/main">
                <a:noFill/>
              </a14:hiddenFill>
            </a:ext>
          </a:extLst>
        </p:spPr>
      </p:cxnSp>
      <p:sp>
        <p:nvSpPr>
          <p:cNvPr id="20" name="AutoShape 17"/>
          <p:cNvSpPr>
            <a:spLocks noChangeArrowheads="1"/>
          </p:cNvSpPr>
          <p:nvPr/>
        </p:nvSpPr>
        <p:spPr bwMode="auto">
          <a:xfrm>
            <a:off x="3853181" y="4211532"/>
            <a:ext cx="288925" cy="768351"/>
          </a:xfrm>
          <a:prstGeom prst="downArrow">
            <a:avLst>
              <a:gd name="adj1" fmla="val 50000"/>
              <a:gd name="adj2" fmla="val 49863"/>
            </a:avLst>
          </a:prstGeom>
          <a:solidFill>
            <a:schemeClr val="accent1"/>
          </a:solidFill>
          <a:ln w="9525">
            <a:solidFill>
              <a:schemeClr val="tx1"/>
            </a:solidFill>
            <a:miter lim="800000"/>
          </a:ln>
        </p:spPr>
        <p:txBody>
          <a:bodyPr vert="eaVert" wrap="none" anchor="ct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endParaRPr lang="zh-CN" altLang="en-US"/>
          </a:p>
        </p:txBody>
      </p:sp>
      <p:sp>
        <p:nvSpPr>
          <p:cNvPr id="21" name="Text Box 18"/>
          <p:cNvSpPr txBox="1">
            <a:spLocks noChangeArrowheads="1"/>
          </p:cNvSpPr>
          <p:nvPr/>
        </p:nvSpPr>
        <p:spPr bwMode="auto">
          <a:xfrm>
            <a:off x="2989581" y="5075132"/>
            <a:ext cx="22320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spcBef>
                <a:spcPct val="50000"/>
              </a:spcBef>
            </a:pPr>
            <a:r>
              <a:rPr lang="zh-CN" altLang="en-US" sz="1600" b="1">
                <a:solidFill>
                  <a:srgbClr val="FF0000"/>
                </a:solidFill>
              </a:rPr>
              <a:t>个人或家族股份所有制</a:t>
            </a:r>
          </a:p>
        </p:txBody>
      </p:sp>
      <p:sp>
        <p:nvSpPr>
          <p:cNvPr id="22" name="AutoShape 19"/>
          <p:cNvSpPr>
            <a:spLocks noChangeArrowheads="1"/>
          </p:cNvSpPr>
          <p:nvPr/>
        </p:nvSpPr>
        <p:spPr bwMode="auto">
          <a:xfrm>
            <a:off x="6662420" y="5177155"/>
            <a:ext cx="215900" cy="670984"/>
          </a:xfrm>
          <a:prstGeom prst="downArrow">
            <a:avLst>
              <a:gd name="adj1" fmla="val 50000"/>
              <a:gd name="adj2" fmla="val 58272"/>
            </a:avLst>
          </a:prstGeom>
          <a:solidFill>
            <a:schemeClr val="accent1"/>
          </a:solidFill>
          <a:ln w="9525">
            <a:solidFill>
              <a:schemeClr val="tx1"/>
            </a:solidFill>
            <a:miter lim="800000"/>
          </a:ln>
        </p:spPr>
        <p:txBody>
          <a:bodyPr vert="eaVert" wrap="none" anchor="ct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endParaRPr lang="zh-CN" altLang="en-US"/>
          </a:p>
        </p:txBody>
      </p:sp>
      <p:sp>
        <p:nvSpPr>
          <p:cNvPr id="23" name="Text Box 20"/>
          <p:cNvSpPr txBox="1">
            <a:spLocks noChangeArrowheads="1"/>
          </p:cNvSpPr>
          <p:nvPr/>
        </p:nvSpPr>
        <p:spPr bwMode="auto">
          <a:xfrm>
            <a:off x="4813619" y="5922645"/>
            <a:ext cx="37861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spcBef>
                <a:spcPct val="50000"/>
              </a:spcBef>
            </a:pPr>
            <a:r>
              <a:rPr lang="zh-CN" altLang="en-US" sz="1600" b="1">
                <a:solidFill>
                  <a:srgbClr val="FF0000"/>
                </a:solidFill>
              </a:rPr>
              <a:t>如退休基金、保险基金等机构投资者持股占有不同股份公司的资产</a:t>
            </a:r>
          </a:p>
        </p:txBody>
      </p:sp>
      <p:sp>
        <p:nvSpPr>
          <p:cNvPr id="24" name="标题 3"/>
          <p:cNvSpPr>
            <a:spLocks noGrp="1"/>
          </p:cNvSpPr>
          <p:nvPr>
            <p:ph type="title"/>
          </p:nvPr>
        </p:nvSpPr>
        <p:spPr>
          <a:xfrm>
            <a:off x="216595" y="317793"/>
            <a:ext cx="8136904" cy="1296144"/>
          </a:xfrm>
        </p:spPr>
        <p:txBody>
          <a:bodyPr/>
          <a:lstStyle/>
          <a:p>
            <a:r>
              <a:rPr lang="zh-CN" altLang="en-US" sz="2800" dirty="0" smtClean="0">
                <a:solidFill>
                  <a:srgbClr val="C00000"/>
                </a:solidFill>
              </a:rPr>
              <a:t>      当代</a:t>
            </a:r>
            <a:r>
              <a:rPr lang="zh-CN" altLang="en-US" sz="2800" dirty="0">
                <a:solidFill>
                  <a:srgbClr val="C00000"/>
                </a:solidFill>
              </a:rPr>
              <a:t>资本主义最为注目的变化就是科学技术作为革命的力量推动了其生产力的巨大发展。</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ppt_x"/>
                                          </p:val>
                                        </p:tav>
                                        <p:tav tm="100000">
                                          <p:val>
                                            <p:strVal val="#ppt_x"/>
                                          </p:val>
                                        </p:tav>
                                      </p:tavLst>
                                    </p:anim>
                                    <p:anim calcmode="lin" valueType="num">
                                      <p:cBhvr additive="base">
                                        <p:cTn id="3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p:bldP spid="16" grpId="0"/>
      <p:bldP spid="17" grpId="0"/>
      <p:bldP spid="20" grpId="0" bldLvl="0" animBg="1"/>
      <p:bldP spid="21" grpId="0"/>
      <p:bldP spid="22" grpId="0" bldLvl="0" animBg="1"/>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1214438" y="1047751"/>
            <a:ext cx="6840537" cy="635000"/>
          </a:xfrm>
        </p:spPr>
        <p:txBody>
          <a:bodyPr/>
          <a:lstStyle/>
          <a:p>
            <a:pPr algn="l" eaLnBrk="1" hangingPunct="1">
              <a:defRPr/>
            </a:pPr>
            <a:r>
              <a:rPr lang="zh-CN" altLang="en-US" sz="3200" b="1" dirty="0" smtClean="0">
                <a:solidFill>
                  <a:srgbClr val="7030A0"/>
                </a:solidFill>
              </a:rPr>
              <a:t>第二，劳资关系和分配关系的变化</a:t>
            </a:r>
          </a:p>
        </p:txBody>
      </p:sp>
      <p:sp>
        <p:nvSpPr>
          <p:cNvPr id="23555" name="Rectangle 3"/>
          <p:cNvSpPr>
            <a:spLocks noChangeArrowheads="1"/>
          </p:cNvSpPr>
          <p:nvPr/>
        </p:nvSpPr>
        <p:spPr bwMode="auto">
          <a:xfrm>
            <a:off x="428625" y="2000251"/>
            <a:ext cx="5151487" cy="3526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71628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algn="just" eaLnBrk="1" hangingPunct="1">
              <a:lnSpc>
                <a:spcPct val="110000"/>
              </a:lnSpc>
              <a:spcBef>
                <a:spcPct val="20000"/>
              </a:spcBef>
              <a:buFontTx/>
              <a:buNone/>
            </a:pPr>
            <a:r>
              <a:rPr lang="zh-CN" altLang="en-US" sz="2400" b="1" dirty="0" smtClean="0">
                <a:latin typeface="楷体_GB2312" pitchFamily="49" charset="-122"/>
                <a:ea typeface="楷体_GB2312" pitchFamily="49" charset="-122"/>
              </a:rPr>
              <a:t>随着</a:t>
            </a:r>
            <a:r>
              <a:rPr lang="zh-CN" altLang="en-US" sz="2400" b="1" dirty="0">
                <a:latin typeface="楷体_GB2312" pitchFamily="49" charset="-122"/>
                <a:ea typeface="楷体_GB2312" pitchFamily="49" charset="-122"/>
              </a:rPr>
              <a:t>社会生产力的发展和工人阶级反抗力量的不断壮大，劳资关系发生了变化</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资本家及其代理人采取一些缓和劳资关系的激励制度，主要有：职工参与决策、终身雇佣、职工持股、社会福利等。</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4568997"/>
            <a:ext cx="34290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3712" y="4565213"/>
            <a:ext cx="33528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49288" y="908720"/>
            <a:ext cx="7343775" cy="635000"/>
          </a:xfrm>
        </p:spPr>
        <p:txBody>
          <a:bodyPr/>
          <a:lstStyle/>
          <a:p>
            <a:pPr algn="l" eaLnBrk="1" hangingPunct="1"/>
            <a:r>
              <a:rPr lang="zh-CN" altLang="en-US" sz="3200" b="1" dirty="0" smtClean="0">
                <a:solidFill>
                  <a:srgbClr val="C00000"/>
                </a:solidFill>
              </a:rPr>
              <a:t>第三，社会阶级、阶层结构的变化</a:t>
            </a:r>
          </a:p>
        </p:txBody>
      </p:sp>
      <p:sp>
        <p:nvSpPr>
          <p:cNvPr id="24579" name="Rectangle 3"/>
          <p:cNvSpPr>
            <a:spLocks noChangeArrowheads="1"/>
          </p:cNvSpPr>
          <p:nvPr/>
        </p:nvSpPr>
        <p:spPr bwMode="auto">
          <a:xfrm>
            <a:off x="357188" y="1809751"/>
            <a:ext cx="3670300" cy="410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80645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lnSpc>
                <a:spcPct val="110000"/>
              </a:lnSpc>
              <a:spcBef>
                <a:spcPct val="20000"/>
              </a:spcBef>
              <a:buFontTx/>
              <a:buNone/>
            </a:pPr>
            <a:r>
              <a:rPr lang="zh-CN" altLang="en-US" sz="2000" b="1" dirty="0" smtClean="0">
                <a:ea typeface="楷体_GB2312" pitchFamily="49" charset="-122"/>
              </a:rPr>
              <a:t>传统</a:t>
            </a:r>
            <a:r>
              <a:rPr lang="zh-CN" altLang="en-US" sz="2000" b="1" dirty="0">
                <a:ea typeface="楷体_GB2312" pitchFamily="49" charset="-122"/>
              </a:rPr>
              <a:t>的资本家地位和作用已发生很大变化；高级职业经理成为大公司的实际控制者；知识型和服务型劳动者的数量不断增加，劳动方式发生了新变化；</a:t>
            </a:r>
          </a:p>
        </p:txBody>
      </p:sp>
      <p:pic>
        <p:nvPicPr>
          <p:cNvPr id="24580" name="Picture 5" descr="不情愿的资本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4039864"/>
            <a:ext cx="2448272" cy="2708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WordArt 5"/>
          <p:cNvSpPr>
            <a:spLocks noChangeArrowheads="1" noChangeShapeType="1" noTextEdit="1"/>
          </p:cNvSpPr>
          <p:nvPr/>
        </p:nvSpPr>
        <p:spPr bwMode="auto">
          <a:xfrm rot="-379288">
            <a:off x="296864" y="5107517"/>
            <a:ext cx="3876675" cy="573616"/>
          </a:xfrm>
          <a:prstGeom prst="rect">
            <a:avLst/>
          </a:prstGeom>
        </p:spPr>
        <p:txBody>
          <a:bodyPr wrap="none" fromWordArt="1">
            <a:prstTxWarp prst="textPlain">
              <a:avLst>
                <a:gd name="adj" fmla="val 50000"/>
              </a:avLst>
            </a:prstTxWarp>
          </a:bodyPr>
          <a:lstStyle/>
          <a:p>
            <a:pPr algn="ctr"/>
            <a:r>
              <a:rPr lang="zh-CN" altLang="en-US" sz="3200" kern="10">
                <a:ln w="19050">
                  <a:solidFill>
                    <a:srgbClr val="800080"/>
                  </a:solidFill>
                  <a:round/>
                </a:ln>
                <a:solidFill>
                  <a:srgbClr val="FF00FF"/>
                </a:solidFill>
                <a:effectLst>
                  <a:outerShdw dist="35921" dir="2700000" algn="ctr" rotWithShape="0">
                    <a:srgbClr val="990000"/>
                  </a:outerShdw>
                </a:effectLst>
                <a:latin typeface="宋体" panose="02010600030101010101" pitchFamily="2" charset="-122"/>
                <a:ea typeface="宋体" panose="02010600030101010101" pitchFamily="2" charset="-122"/>
              </a:rPr>
              <a:t>职场六领：蓝灰粉白金红</a:t>
            </a: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7771" y="1711296"/>
            <a:ext cx="3609975"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67544" y="980728"/>
            <a:ext cx="8215312" cy="635000"/>
          </a:xfrm>
        </p:spPr>
        <p:txBody>
          <a:bodyPr/>
          <a:lstStyle/>
          <a:p>
            <a:pPr algn="l" eaLnBrk="1" hangingPunct="1"/>
            <a:r>
              <a:rPr lang="zh-CN" altLang="en-US" sz="3200" b="1" dirty="0" smtClean="0">
                <a:solidFill>
                  <a:schemeClr val="bg1"/>
                </a:solidFill>
              </a:rPr>
              <a:t>第四，经济调节机制和经济危机形态的变化</a:t>
            </a:r>
          </a:p>
        </p:txBody>
      </p:sp>
      <p:sp>
        <p:nvSpPr>
          <p:cNvPr id="25603" name="Rectangle 3"/>
          <p:cNvSpPr>
            <a:spLocks noChangeArrowheads="1"/>
          </p:cNvSpPr>
          <p:nvPr/>
        </p:nvSpPr>
        <p:spPr bwMode="auto">
          <a:xfrm>
            <a:off x="35496" y="1905001"/>
            <a:ext cx="7704856"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865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algn="just" eaLnBrk="1" hangingPunct="1">
              <a:lnSpc>
                <a:spcPct val="110000"/>
              </a:lnSpc>
              <a:spcBef>
                <a:spcPct val="20000"/>
              </a:spcBef>
              <a:buFontTx/>
              <a:buNone/>
            </a:pPr>
            <a:r>
              <a:rPr lang="zh-CN" altLang="en-US" sz="2400" b="1" dirty="0">
                <a:ea typeface="楷体_GB2312" pitchFamily="49" charset="-122"/>
              </a:rPr>
              <a:t>市场机制仍发挥基础性作用，但国家干预加强。</a:t>
            </a:r>
          </a:p>
          <a:p>
            <a:pPr algn="just" eaLnBrk="1" hangingPunct="1">
              <a:lnSpc>
                <a:spcPct val="110000"/>
              </a:lnSpc>
              <a:spcBef>
                <a:spcPct val="20000"/>
              </a:spcBef>
              <a:buFontTx/>
              <a:buNone/>
            </a:pPr>
            <a:r>
              <a:rPr lang="zh-CN" altLang="en-US" sz="2400" b="1" dirty="0">
                <a:solidFill>
                  <a:srgbClr val="F81657"/>
                </a:solidFill>
                <a:ea typeface="楷体_GB2312" pitchFamily="49" charset="-122"/>
              </a:rPr>
              <a:t>经济危机呈现新特点：</a:t>
            </a:r>
            <a:endParaRPr lang="en-US" altLang="zh-CN" sz="2400" b="1" dirty="0">
              <a:solidFill>
                <a:srgbClr val="F81657"/>
              </a:solidFill>
              <a:ea typeface="楷体_GB2312" pitchFamily="49" charset="-122"/>
            </a:endParaRPr>
          </a:p>
          <a:p>
            <a:pPr algn="just" eaLnBrk="1" hangingPunct="1">
              <a:lnSpc>
                <a:spcPct val="110000"/>
              </a:lnSpc>
              <a:spcBef>
                <a:spcPct val="20000"/>
              </a:spcBef>
              <a:buFontTx/>
              <a:buNone/>
            </a:pPr>
            <a:r>
              <a:rPr lang="zh-CN" altLang="en-US" sz="2000" b="1" dirty="0">
                <a:ea typeface="楷体_GB2312" pitchFamily="49" charset="-122"/>
              </a:rPr>
              <a:t>去工业化和产业空心化日趋严重，产业竞争力下降；</a:t>
            </a:r>
            <a:endParaRPr lang="en-US" altLang="zh-CN" sz="2000" b="1" dirty="0">
              <a:ea typeface="楷体_GB2312" pitchFamily="49" charset="-122"/>
            </a:endParaRPr>
          </a:p>
          <a:p>
            <a:pPr algn="just" eaLnBrk="1" hangingPunct="1">
              <a:lnSpc>
                <a:spcPct val="110000"/>
              </a:lnSpc>
              <a:spcBef>
                <a:spcPct val="20000"/>
              </a:spcBef>
              <a:buFontTx/>
              <a:buNone/>
            </a:pPr>
            <a:r>
              <a:rPr lang="zh-CN" altLang="en-US" sz="2000" b="1" dirty="0">
                <a:ea typeface="楷体_GB2312" pitchFamily="49" charset="-122"/>
              </a:rPr>
              <a:t>经济高度金融化，虚拟经济与实体经济严重脱节；</a:t>
            </a:r>
            <a:endParaRPr lang="en-US" altLang="zh-CN" sz="2000" b="1" dirty="0">
              <a:ea typeface="楷体_GB2312" pitchFamily="49" charset="-122"/>
            </a:endParaRPr>
          </a:p>
          <a:p>
            <a:pPr algn="just" eaLnBrk="1" hangingPunct="1">
              <a:lnSpc>
                <a:spcPct val="110000"/>
              </a:lnSpc>
              <a:spcBef>
                <a:spcPct val="20000"/>
              </a:spcBef>
              <a:buFontTx/>
              <a:buNone/>
            </a:pPr>
            <a:r>
              <a:rPr lang="zh-CN" altLang="en-US" sz="2000" b="1" dirty="0">
                <a:ea typeface="楷体_GB2312" pitchFamily="49" charset="-122"/>
              </a:rPr>
              <a:t>财政严重债务化，债务危机频繁爆发；</a:t>
            </a:r>
            <a:endParaRPr lang="en-US" altLang="zh-CN" sz="2000" b="1" dirty="0">
              <a:ea typeface="楷体_GB2312" pitchFamily="49" charset="-122"/>
            </a:endParaRPr>
          </a:p>
          <a:p>
            <a:pPr algn="just" eaLnBrk="1" hangingPunct="1">
              <a:lnSpc>
                <a:spcPct val="110000"/>
              </a:lnSpc>
              <a:spcBef>
                <a:spcPct val="20000"/>
              </a:spcBef>
              <a:buFontTx/>
              <a:buNone/>
            </a:pPr>
            <a:r>
              <a:rPr lang="zh-CN" altLang="en-US" sz="2000" b="1" dirty="0">
                <a:ea typeface="楷体_GB2312" pitchFamily="49" charset="-122"/>
              </a:rPr>
              <a:t>两极分化和社会对立加剧；</a:t>
            </a:r>
            <a:endParaRPr lang="en-US" altLang="zh-CN" sz="2000" b="1" dirty="0">
              <a:ea typeface="楷体_GB2312" pitchFamily="49" charset="-122"/>
            </a:endParaRPr>
          </a:p>
          <a:p>
            <a:pPr algn="just" eaLnBrk="1" hangingPunct="1">
              <a:lnSpc>
                <a:spcPct val="110000"/>
              </a:lnSpc>
              <a:spcBef>
                <a:spcPct val="20000"/>
              </a:spcBef>
              <a:buFontTx/>
              <a:buNone/>
            </a:pPr>
            <a:r>
              <a:rPr lang="zh-CN" altLang="en-US" sz="2000" b="1" dirty="0">
                <a:ea typeface="楷体_GB2312" pitchFamily="49" charset="-122"/>
              </a:rPr>
              <a:t>经济增长乏力，发展活力不足，周期性危机和结构性危机</a:t>
            </a:r>
            <a:r>
              <a:rPr lang="zh-CN" altLang="en-US" sz="2000" b="1" dirty="0" smtClean="0">
                <a:ea typeface="楷体_GB2312" pitchFamily="49" charset="-122"/>
              </a:rPr>
              <a:t>交     </a:t>
            </a:r>
            <a:endParaRPr lang="en-US" altLang="zh-CN" sz="2000" b="1" dirty="0" smtClean="0">
              <a:ea typeface="楷体_GB2312" pitchFamily="49" charset="-122"/>
            </a:endParaRPr>
          </a:p>
          <a:p>
            <a:pPr algn="just" eaLnBrk="1" hangingPunct="1">
              <a:lnSpc>
                <a:spcPct val="110000"/>
              </a:lnSpc>
              <a:spcBef>
                <a:spcPct val="20000"/>
              </a:spcBef>
              <a:buFontTx/>
              <a:buNone/>
            </a:pPr>
            <a:r>
              <a:rPr lang="zh-CN" altLang="en-US" sz="2000" b="1" dirty="0" smtClean="0">
                <a:ea typeface="楷体_GB2312" pitchFamily="49" charset="-122"/>
              </a:rPr>
              <a:t>织</a:t>
            </a:r>
            <a:r>
              <a:rPr lang="zh-CN" altLang="en-US" sz="2000" b="1" dirty="0">
                <a:ea typeface="楷体_GB2312" pitchFamily="49" charset="-122"/>
              </a:rPr>
              <a:t>在一起；</a:t>
            </a:r>
            <a:endParaRPr lang="en-US" altLang="zh-CN" sz="2000" b="1" dirty="0">
              <a:ea typeface="楷体_GB2312" pitchFamily="49" charset="-122"/>
            </a:endParaRPr>
          </a:p>
          <a:p>
            <a:pPr algn="just" eaLnBrk="1" hangingPunct="1">
              <a:lnSpc>
                <a:spcPct val="110000"/>
              </a:lnSpc>
              <a:spcBef>
                <a:spcPct val="20000"/>
              </a:spcBef>
              <a:buFontTx/>
              <a:buNone/>
            </a:pPr>
            <a:r>
              <a:rPr lang="zh-CN" altLang="en-US" sz="2000" b="1" dirty="0">
                <a:ea typeface="楷体_GB2312" pitchFamily="49" charset="-122"/>
              </a:rPr>
              <a:t>金融危机频发，</a:t>
            </a:r>
            <a:r>
              <a:rPr lang="zh-CN" altLang="en-US" sz="1800" b="1" dirty="0">
                <a:ea typeface="楷体_GB2312" pitchFamily="49" charset="-122"/>
              </a:rPr>
              <a:t>全</a:t>
            </a:r>
            <a:r>
              <a:rPr lang="zh-CN" altLang="en-US" sz="2000" b="1" dirty="0">
                <a:ea typeface="楷体_GB2312" pitchFamily="49" charset="-122"/>
              </a:rPr>
              <a:t>球经济屡受打击。</a:t>
            </a:r>
            <a:endParaRPr lang="zh-CN" altLang="en-US" sz="2400" b="1" dirty="0">
              <a:solidFill>
                <a:srgbClr val="C00000"/>
              </a:solidFill>
              <a:ea typeface="楷体_GB2312" pitchFamily="49" charset="-122"/>
            </a:endParaRP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664" y="2348880"/>
            <a:ext cx="2619375" cy="20162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277" y="4869160"/>
            <a:ext cx="2958084" cy="1982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928689" y="952500"/>
            <a:ext cx="7704137" cy="635000"/>
          </a:xfrm>
        </p:spPr>
        <p:txBody>
          <a:bodyPr/>
          <a:lstStyle/>
          <a:p>
            <a:pPr algn="l" eaLnBrk="1" hangingPunct="1">
              <a:defRPr/>
            </a:pPr>
            <a:r>
              <a:rPr lang="zh-CN" altLang="en-US" sz="3600" b="1" dirty="0" smtClean="0"/>
              <a:t>第五，政治制度的变化</a:t>
            </a:r>
          </a:p>
        </p:txBody>
      </p:sp>
      <p:sp>
        <p:nvSpPr>
          <p:cNvPr id="26627" name="Rectangle 3"/>
          <p:cNvSpPr>
            <a:spLocks noChangeArrowheads="1"/>
          </p:cNvSpPr>
          <p:nvPr/>
        </p:nvSpPr>
        <p:spPr bwMode="auto">
          <a:xfrm>
            <a:off x="428625" y="2000251"/>
            <a:ext cx="7385050" cy="2948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865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algn="just" eaLnBrk="1" hangingPunct="1">
              <a:lnSpc>
                <a:spcPct val="110000"/>
              </a:lnSpc>
              <a:spcBef>
                <a:spcPct val="20000"/>
              </a:spcBef>
            </a:pPr>
            <a:r>
              <a:rPr lang="zh-CN" altLang="en-US" sz="2400" b="1" dirty="0">
                <a:solidFill>
                  <a:schemeClr val="bg1"/>
                </a:solidFill>
                <a:ea typeface="楷体_GB2312" pitchFamily="49" charset="-122"/>
              </a:rPr>
              <a:t>政府出现多元化的趋势，公民权利有所扩大；</a:t>
            </a:r>
          </a:p>
          <a:p>
            <a:pPr algn="just" eaLnBrk="1" hangingPunct="1">
              <a:lnSpc>
                <a:spcPct val="110000"/>
              </a:lnSpc>
              <a:spcBef>
                <a:spcPct val="20000"/>
              </a:spcBef>
              <a:buFontTx/>
              <a:buNone/>
            </a:pPr>
            <a:r>
              <a:rPr lang="zh-CN" altLang="en-US" sz="2400" b="1" dirty="0">
                <a:solidFill>
                  <a:schemeClr val="bg1"/>
                </a:solidFill>
                <a:ea typeface="楷体_GB2312" pitchFamily="49" charset="-122"/>
              </a:rPr>
              <a:t>重视并加强法律建设；</a:t>
            </a:r>
          </a:p>
          <a:p>
            <a:pPr algn="just" eaLnBrk="1" hangingPunct="1">
              <a:lnSpc>
                <a:spcPct val="110000"/>
              </a:lnSpc>
              <a:spcBef>
                <a:spcPct val="20000"/>
              </a:spcBef>
              <a:buFontTx/>
              <a:buNone/>
            </a:pPr>
            <a:r>
              <a:rPr lang="zh-CN" altLang="en-US" sz="2400" b="1" dirty="0">
                <a:solidFill>
                  <a:schemeClr val="bg1"/>
                </a:solidFill>
                <a:ea typeface="楷体_GB2312" pitchFamily="49" charset="-122"/>
              </a:rPr>
              <a:t>国家行政机构的权限不断加强；</a:t>
            </a:r>
          </a:p>
          <a:p>
            <a:pPr algn="just" eaLnBrk="1" hangingPunct="1">
              <a:lnSpc>
                <a:spcPct val="110000"/>
              </a:lnSpc>
              <a:spcBef>
                <a:spcPct val="20000"/>
              </a:spcBef>
              <a:buFontTx/>
              <a:buNone/>
            </a:pPr>
            <a:r>
              <a:rPr lang="zh-CN" altLang="en-US" sz="2400" b="1" dirty="0">
                <a:solidFill>
                  <a:schemeClr val="bg1"/>
                </a:solidFill>
                <a:ea typeface="楷体_GB2312" pitchFamily="49" charset="-122"/>
              </a:rPr>
              <a:t>改良主义政党在政治舞台上的影响日益扩大；</a:t>
            </a:r>
            <a:endParaRPr lang="en-US" altLang="zh-CN" sz="2400" b="1" dirty="0">
              <a:solidFill>
                <a:schemeClr val="bg1"/>
              </a:solidFill>
              <a:ea typeface="楷体_GB2312" pitchFamily="49" charset="-122"/>
            </a:endParaRPr>
          </a:p>
          <a:p>
            <a:pPr algn="just" eaLnBrk="1" hangingPunct="1">
              <a:lnSpc>
                <a:spcPct val="110000"/>
              </a:lnSpc>
              <a:spcBef>
                <a:spcPct val="20000"/>
              </a:spcBef>
              <a:buFontTx/>
              <a:buNone/>
            </a:pPr>
            <a:endParaRPr lang="zh-CN" altLang="en-US" sz="2400" b="1" dirty="0">
              <a:solidFill>
                <a:schemeClr val="bg1"/>
              </a:solidFill>
              <a:ea typeface="楷体_GB2312" pitchFamily="49" charset="-122"/>
            </a:endParaRPr>
          </a:p>
        </p:txBody>
      </p:sp>
      <p:pic>
        <p:nvPicPr>
          <p:cNvPr id="26628" name="Picture 6" descr="http://images.takungpao.com/2014/0309/201403091159137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4667251"/>
            <a:ext cx="2643188" cy="219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AutoShape 8" descr="http://img5.imgtn.bdimg.com/it/u=1976584156,613517143&amp;fm=21&amp;gp=0.jpg"/>
          <p:cNvSpPr>
            <a:spLocks noChangeAspect="1" noChangeArrowheads="1"/>
          </p:cNvSpPr>
          <p:nvPr/>
        </p:nvSpPr>
        <p:spPr bwMode="auto">
          <a:xfrm>
            <a:off x="190500" y="-283633"/>
            <a:ext cx="298450" cy="39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eaLnBrk="1" hangingPunct="1"/>
            <a:endParaRPr lang="zh-CN" altLang="en-US"/>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4667250"/>
            <a:ext cx="2229840" cy="2190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4667251"/>
            <a:ext cx="2722612" cy="2218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5457" y="4625370"/>
            <a:ext cx="2425055" cy="221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3568" y="764704"/>
            <a:ext cx="8785225" cy="635000"/>
          </a:xfrm>
        </p:spPr>
        <p:txBody>
          <a:bodyPr/>
          <a:lstStyle/>
          <a:p>
            <a:pPr algn="l" eaLnBrk="1" hangingPunct="1"/>
            <a:r>
              <a:rPr lang="zh-CN" altLang="en-US" sz="3600" dirty="0" smtClean="0">
                <a:solidFill>
                  <a:srgbClr val="C00000"/>
                </a:solidFill>
              </a:rPr>
              <a:t>（二）新变化的原因和实质</a:t>
            </a:r>
          </a:p>
        </p:txBody>
      </p:sp>
      <p:sp>
        <p:nvSpPr>
          <p:cNvPr id="27651" name="Rectangle 3"/>
          <p:cNvSpPr>
            <a:spLocks noChangeArrowheads="1"/>
          </p:cNvSpPr>
          <p:nvPr/>
        </p:nvSpPr>
        <p:spPr bwMode="auto">
          <a:xfrm>
            <a:off x="500064" y="1809751"/>
            <a:ext cx="8143875" cy="410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865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algn="just" eaLnBrk="1" hangingPunct="1">
              <a:lnSpc>
                <a:spcPct val="110000"/>
              </a:lnSpc>
              <a:spcBef>
                <a:spcPct val="20000"/>
              </a:spcBef>
              <a:buFontTx/>
              <a:buNone/>
            </a:pPr>
            <a:r>
              <a:rPr lang="zh-CN" altLang="en-US" sz="2400" b="1" dirty="0" smtClean="0">
                <a:solidFill>
                  <a:schemeClr val="bg1"/>
                </a:solidFill>
                <a:ea typeface="楷体_GB2312" pitchFamily="49" charset="-122"/>
              </a:rPr>
              <a:t>根本推动力量：科学技术</a:t>
            </a:r>
            <a:r>
              <a:rPr lang="zh-CN" altLang="en-US" sz="2400" b="1" dirty="0">
                <a:solidFill>
                  <a:schemeClr val="bg1"/>
                </a:solidFill>
                <a:ea typeface="楷体_GB2312" pitchFamily="49" charset="-122"/>
              </a:rPr>
              <a:t>革命和生产力的</a:t>
            </a:r>
            <a:r>
              <a:rPr lang="zh-CN" altLang="en-US" sz="2400" b="1" dirty="0" smtClean="0">
                <a:solidFill>
                  <a:schemeClr val="bg1"/>
                </a:solidFill>
                <a:ea typeface="楷体_GB2312" pitchFamily="49" charset="-122"/>
              </a:rPr>
              <a:t>发展</a:t>
            </a:r>
            <a:endParaRPr lang="zh-CN" altLang="en-US" sz="2400" b="1" dirty="0">
              <a:solidFill>
                <a:schemeClr val="bg1"/>
              </a:solidFill>
              <a:ea typeface="楷体_GB2312" pitchFamily="49" charset="-122"/>
            </a:endParaRPr>
          </a:p>
          <a:p>
            <a:pPr algn="just" eaLnBrk="1" hangingPunct="1">
              <a:lnSpc>
                <a:spcPct val="110000"/>
              </a:lnSpc>
              <a:spcBef>
                <a:spcPct val="20000"/>
              </a:spcBef>
              <a:buFontTx/>
              <a:buNone/>
            </a:pPr>
            <a:r>
              <a:rPr lang="zh-CN" altLang="en-US" sz="2400" b="1" dirty="0" smtClean="0">
                <a:solidFill>
                  <a:schemeClr val="bg1"/>
                </a:solidFill>
                <a:ea typeface="楷体_GB2312" pitchFamily="49" charset="-122"/>
              </a:rPr>
              <a:t>重要力量：工人阶级反抗资产阶级争取自身权益。</a:t>
            </a:r>
            <a:endParaRPr lang="zh-CN" altLang="en-US" sz="2400" b="1" dirty="0">
              <a:solidFill>
                <a:schemeClr val="bg1"/>
              </a:solidFill>
              <a:ea typeface="楷体_GB2312" pitchFamily="49" charset="-122"/>
            </a:endParaRPr>
          </a:p>
          <a:p>
            <a:pPr algn="just" eaLnBrk="1" hangingPunct="1">
              <a:lnSpc>
                <a:spcPct val="110000"/>
              </a:lnSpc>
              <a:spcBef>
                <a:spcPct val="20000"/>
              </a:spcBef>
              <a:buFontTx/>
              <a:buNone/>
            </a:pPr>
            <a:r>
              <a:rPr lang="zh-CN" altLang="en-US" sz="2400" b="1" dirty="0" smtClean="0">
                <a:solidFill>
                  <a:schemeClr val="bg1"/>
                </a:solidFill>
                <a:ea typeface="楷体_GB2312" pitchFamily="49" charset="-122"/>
              </a:rPr>
              <a:t>影响力：社会主义制度</a:t>
            </a:r>
            <a:r>
              <a:rPr lang="zh-CN" altLang="en-US" sz="2400" b="1" dirty="0">
                <a:solidFill>
                  <a:schemeClr val="bg1"/>
                </a:solidFill>
                <a:ea typeface="楷体_GB2312" pitchFamily="49" charset="-122"/>
              </a:rPr>
              <a:t>初步显示的</a:t>
            </a:r>
            <a:r>
              <a:rPr lang="zh-CN" altLang="en-US" sz="2400" b="1" dirty="0" smtClean="0">
                <a:solidFill>
                  <a:schemeClr val="bg1"/>
                </a:solidFill>
                <a:ea typeface="楷体_GB2312" pitchFamily="49" charset="-122"/>
              </a:rPr>
              <a:t>优越性</a:t>
            </a:r>
            <a:endParaRPr lang="zh-CN" altLang="en-US" sz="2400" b="1" dirty="0">
              <a:solidFill>
                <a:schemeClr val="bg1"/>
              </a:solidFill>
              <a:ea typeface="楷体_GB2312" pitchFamily="49" charset="-122"/>
            </a:endParaRPr>
          </a:p>
          <a:p>
            <a:pPr algn="just" eaLnBrk="1" hangingPunct="1">
              <a:lnSpc>
                <a:spcPct val="110000"/>
              </a:lnSpc>
              <a:spcBef>
                <a:spcPct val="20000"/>
              </a:spcBef>
              <a:buFontTx/>
              <a:buNone/>
            </a:pPr>
            <a:r>
              <a:rPr lang="zh-CN" altLang="en-US" sz="2400" b="1" dirty="0" smtClean="0">
                <a:solidFill>
                  <a:schemeClr val="bg1"/>
                </a:solidFill>
                <a:ea typeface="楷体_GB2312" pitchFamily="49" charset="-122"/>
              </a:rPr>
              <a:t>改革力：改良主义政党</a:t>
            </a:r>
            <a:r>
              <a:rPr lang="zh-CN" altLang="en-US" sz="2400" b="1" dirty="0">
                <a:solidFill>
                  <a:schemeClr val="bg1"/>
                </a:solidFill>
                <a:ea typeface="楷体_GB2312" pitchFamily="49" charset="-122"/>
              </a:rPr>
              <a:t>对</a:t>
            </a:r>
            <a:r>
              <a:rPr lang="zh-CN" altLang="en-US" sz="2400" b="1" dirty="0" smtClean="0">
                <a:solidFill>
                  <a:schemeClr val="bg1"/>
                </a:solidFill>
                <a:ea typeface="楷体_GB2312" pitchFamily="49" charset="-122"/>
              </a:rPr>
              <a:t>资本主义制度调整修补。</a:t>
            </a:r>
            <a:endParaRPr lang="zh-CN" altLang="en-US" sz="2400" b="1" dirty="0">
              <a:solidFill>
                <a:schemeClr val="bg1"/>
              </a:solidFill>
              <a:ea typeface="楷体_GB2312" pitchFamily="49" charset="-122"/>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资本主义的未来</a:t>
            </a:r>
            <a:r>
              <a:rPr lang="en-US" altLang="zh-CN" dirty="0" smtClean="0"/>
              <a:t>》</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     </a:t>
            </a:r>
            <a:r>
              <a:rPr lang="zh-CN" altLang="en-US" sz="2800" dirty="0" smtClean="0"/>
              <a:t>“正是共产主义威胁”才使资本主义制度得以克服它的“保守性”和“反对改革的抗体”，从“丘吉尔的公共保险制度到罗斯福设计的社会福利国家，如果资本主义制度没有遭到威胁，这些事情就都不会发生。”</a:t>
            </a:r>
            <a:endParaRPr lang="en-US" altLang="zh-CN" sz="2800" dirty="0" smtClean="0"/>
          </a:p>
          <a:p>
            <a:pPr marL="0" indent="0">
              <a:buNone/>
            </a:pPr>
            <a:r>
              <a:rPr lang="en-US" altLang="zh-CN" sz="2800" dirty="0"/>
              <a:t> </a:t>
            </a:r>
            <a:r>
              <a:rPr lang="en-US" altLang="zh-CN" sz="2800" dirty="0" smtClean="0"/>
              <a:t>                                                                                    ——</a:t>
            </a:r>
            <a:r>
              <a:rPr lang="zh-CN" altLang="en-US" sz="2800" dirty="0" smtClean="0"/>
              <a:t>莱斯特 </a:t>
            </a:r>
            <a:r>
              <a:rPr lang="en-US" altLang="zh-CN" sz="2800" dirty="0" smtClean="0"/>
              <a:t>· </a:t>
            </a:r>
            <a:r>
              <a:rPr lang="zh-CN" altLang="en-US" sz="2800" dirty="0" smtClean="0"/>
              <a:t>瑟罗</a:t>
            </a:r>
            <a:endParaRPr lang="zh-CN" alt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09443" y="1807361"/>
            <a:ext cx="3994605" cy="4051437"/>
          </a:xfrm>
        </p:spPr>
        <p:txBody>
          <a:bodyPr>
            <a:normAutofit/>
          </a:bodyPr>
          <a:lstStyle/>
          <a:p>
            <a:r>
              <a:rPr lang="zh-CN" altLang="en-US" sz="2800" dirty="0" smtClean="0">
                <a:solidFill>
                  <a:schemeClr val="bg1"/>
                </a:solidFill>
              </a:rPr>
              <a:t>美国学者詹姆逊：</a:t>
            </a:r>
            <a:endParaRPr lang="en-US" altLang="zh-CN" sz="2800" dirty="0" smtClean="0">
              <a:solidFill>
                <a:schemeClr val="bg1"/>
              </a:solidFill>
            </a:endParaRPr>
          </a:p>
          <a:p>
            <a:pPr marL="0" indent="0">
              <a:buNone/>
            </a:pPr>
            <a:r>
              <a:rPr lang="zh-CN" altLang="en-US" sz="2800" dirty="0" smtClean="0">
                <a:solidFill>
                  <a:schemeClr val="bg1"/>
                </a:solidFill>
              </a:rPr>
              <a:t>     宣扬</a:t>
            </a:r>
            <a:r>
              <a:rPr lang="zh-CN" altLang="en-US" sz="2800" dirty="0">
                <a:solidFill>
                  <a:schemeClr val="bg1"/>
                </a:solidFill>
              </a:rPr>
              <a:t>资本主义</a:t>
            </a:r>
            <a:r>
              <a:rPr lang="zh-CN" altLang="en-US" sz="2800" dirty="0" smtClean="0">
                <a:solidFill>
                  <a:schemeClr val="bg1"/>
                </a:solidFill>
              </a:rPr>
              <a:t>决定性胜利的做法是不合逻辑的。</a:t>
            </a:r>
            <a:endParaRPr lang="en-US" altLang="zh-CN" sz="2800" dirty="0" smtClean="0">
              <a:solidFill>
                <a:schemeClr val="bg1"/>
              </a:solidFill>
            </a:endParaRPr>
          </a:p>
          <a:p>
            <a:pPr marL="0" indent="0">
              <a:buNone/>
            </a:pPr>
            <a:r>
              <a:rPr lang="en-US" altLang="zh-CN" sz="2800" dirty="0">
                <a:solidFill>
                  <a:schemeClr val="bg1"/>
                </a:solidFill>
              </a:rPr>
              <a:t> </a:t>
            </a:r>
            <a:r>
              <a:rPr lang="en-US" altLang="zh-CN" sz="2800" dirty="0" smtClean="0">
                <a:solidFill>
                  <a:schemeClr val="bg1"/>
                </a:solidFill>
              </a:rPr>
              <a:t>     </a:t>
            </a:r>
            <a:r>
              <a:rPr lang="zh-CN" altLang="en-US" sz="2800" dirty="0" smtClean="0">
                <a:solidFill>
                  <a:schemeClr val="bg1"/>
                </a:solidFill>
              </a:rPr>
              <a:t>庆贺马克思主义死亡正像庆贺资本主义取得最终胜利一样是不能自圆其说的。</a:t>
            </a:r>
            <a:endParaRPr lang="zh-CN" altLang="en-US" sz="2800" dirty="0">
              <a:solidFill>
                <a:schemeClr val="bg1"/>
              </a:solidFill>
            </a:endParaRPr>
          </a:p>
        </p:txBody>
      </p:sp>
      <p:sp>
        <p:nvSpPr>
          <p:cNvPr id="4" name="Rectangle 2"/>
          <p:cNvSpPr>
            <a:spLocks noGrp="1" noChangeArrowheads="1"/>
          </p:cNvSpPr>
          <p:nvPr>
            <p:ph type="title"/>
          </p:nvPr>
        </p:nvSpPr>
        <p:spPr/>
        <p:txBody>
          <a:bodyPr/>
          <a:lstStyle/>
          <a:p>
            <a:pPr algn="l" eaLnBrk="1" hangingPunct="1"/>
            <a:r>
              <a:rPr lang="zh-CN" altLang="en-US" b="1" dirty="0" smtClean="0">
                <a:solidFill>
                  <a:srgbClr val="FFFF00"/>
                </a:solidFill>
              </a:rPr>
              <a:t>涛声依旧：当代资本主义变化的实质</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2286000"/>
            <a:ext cx="4032448" cy="29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95536" y="476673"/>
            <a:ext cx="4392488" cy="3024336"/>
          </a:xfrm>
        </p:spPr>
        <p:txBody>
          <a:bodyPr>
            <a:normAutofit/>
          </a:bodyPr>
          <a:lstStyle/>
          <a:p>
            <a:r>
              <a:rPr lang="zh-CN" altLang="en-US" sz="3200" dirty="0" smtClean="0">
                <a:solidFill>
                  <a:schemeClr val="bg1"/>
                </a:solidFill>
              </a:rPr>
              <a:t>德国哲学家哈贝马斯：</a:t>
            </a:r>
            <a:endParaRPr lang="en-US" altLang="zh-CN" sz="3200" dirty="0" smtClean="0">
              <a:solidFill>
                <a:schemeClr val="bg1"/>
              </a:solidFill>
            </a:endParaRPr>
          </a:p>
          <a:p>
            <a:pPr marL="0" indent="0">
              <a:buNone/>
            </a:pPr>
            <a:r>
              <a:rPr lang="zh-CN" altLang="en-US" sz="3200" dirty="0" smtClean="0">
                <a:solidFill>
                  <a:schemeClr val="bg1"/>
                </a:solidFill>
              </a:rPr>
              <a:t>西方社会所独有的难题并没有随着柏林墙的倒塌而得到解决。</a:t>
            </a:r>
            <a:endParaRPr lang="zh-CN" altLang="en-US" sz="3200" dirty="0">
              <a:solidFill>
                <a:schemeClr val="bg1"/>
              </a:solidFill>
            </a:endParaRPr>
          </a:p>
        </p:txBody>
      </p:sp>
      <p:sp>
        <p:nvSpPr>
          <p:cNvPr id="5" name="内容占位符 4"/>
          <p:cNvSpPr>
            <a:spLocks noGrp="1"/>
          </p:cNvSpPr>
          <p:nvPr>
            <p:ph sz="half" idx="2"/>
          </p:nvPr>
        </p:nvSpPr>
        <p:spPr>
          <a:xfrm>
            <a:off x="4644008" y="4149080"/>
            <a:ext cx="3469242" cy="2555355"/>
          </a:xfrm>
        </p:spPr>
        <p:txBody>
          <a:bodyPr>
            <a:normAutofit/>
          </a:bodyPr>
          <a:lstStyle/>
          <a:p>
            <a:r>
              <a:rPr lang="zh-CN" altLang="en-US" sz="2400" dirty="0" smtClean="0">
                <a:solidFill>
                  <a:schemeClr val="bg1"/>
                </a:solidFill>
              </a:rPr>
              <a:t>英国学者吉登斯：</a:t>
            </a:r>
            <a:endParaRPr lang="en-US" altLang="zh-CN" sz="2400" dirty="0" smtClean="0">
              <a:solidFill>
                <a:schemeClr val="bg1"/>
              </a:solidFill>
            </a:endParaRPr>
          </a:p>
          <a:p>
            <a:pPr marL="0" indent="0">
              <a:buNone/>
            </a:pPr>
            <a:r>
              <a:rPr lang="zh-CN" altLang="en-US" sz="2400" dirty="0" smtClean="0">
                <a:solidFill>
                  <a:schemeClr val="bg1"/>
                </a:solidFill>
              </a:rPr>
              <a:t>这不是一个地球村，更像全球掠夺。</a:t>
            </a:r>
            <a:endParaRPr lang="zh-CN" altLang="en-US" sz="2400" dirty="0">
              <a:solidFill>
                <a:schemeClr val="bg1"/>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3717032"/>
            <a:ext cx="34099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080" y="1484784"/>
            <a:ext cx="2584757" cy="2574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1340768"/>
            <a:ext cx="5074723" cy="4051437"/>
          </a:xfrm>
        </p:spPr>
        <p:txBody>
          <a:bodyPr/>
          <a:lstStyle/>
          <a:p>
            <a:r>
              <a:rPr lang="zh-CN" altLang="en-US" sz="3200" dirty="0">
                <a:solidFill>
                  <a:schemeClr val="bg1"/>
                </a:solidFill>
              </a:rPr>
              <a:t>决不能因为帝国主义有可能在一个时期迅速</a:t>
            </a:r>
            <a:r>
              <a:rPr lang="zh-CN" altLang="en-US" sz="3200" dirty="0" smtClean="0">
                <a:solidFill>
                  <a:schemeClr val="bg1"/>
                </a:solidFill>
              </a:rPr>
              <a:t>发展，就</a:t>
            </a:r>
            <a:r>
              <a:rPr lang="zh-CN" altLang="en-US" sz="3200" dirty="0">
                <a:solidFill>
                  <a:schemeClr val="bg1"/>
                </a:solidFill>
              </a:rPr>
              <a:t>否定它的腐朽和停滞；也不能</a:t>
            </a:r>
            <a:r>
              <a:rPr lang="zh-CN" altLang="en-US" sz="3200" dirty="0" smtClean="0">
                <a:solidFill>
                  <a:schemeClr val="bg1"/>
                </a:solidFill>
              </a:rPr>
              <a:t>因为它的</a:t>
            </a:r>
            <a:r>
              <a:rPr lang="zh-CN" altLang="en-US" sz="3200" dirty="0">
                <a:solidFill>
                  <a:schemeClr val="bg1"/>
                </a:solidFill>
              </a:rPr>
              <a:t>腐朽和停滞，就</a:t>
            </a:r>
            <a:r>
              <a:rPr lang="zh-CN" altLang="en-US" sz="3200" dirty="0" smtClean="0">
                <a:solidFill>
                  <a:schemeClr val="bg1"/>
                </a:solidFill>
              </a:rPr>
              <a:t>否认它在</a:t>
            </a:r>
            <a:r>
              <a:rPr lang="zh-CN" altLang="en-US" sz="3200" dirty="0">
                <a:solidFill>
                  <a:schemeClr val="bg1"/>
                </a:solidFill>
              </a:rPr>
              <a:t>一定时期内有发展的可能性</a:t>
            </a:r>
            <a:r>
              <a:rPr lang="zh-CN" altLang="en-US" sz="3200" dirty="0" smtClean="0">
                <a:solidFill>
                  <a:schemeClr val="bg1"/>
                </a:solidFill>
              </a:rPr>
              <a:t>。</a:t>
            </a:r>
            <a:endParaRPr lang="en-US" altLang="zh-CN" sz="3200" dirty="0" smtClean="0">
              <a:solidFill>
                <a:schemeClr val="bg1"/>
              </a:solidFill>
            </a:endParaRPr>
          </a:p>
          <a:p>
            <a:pPr marL="0" indent="0">
              <a:buNone/>
            </a:pPr>
            <a:endParaRPr lang="en-US" altLang="zh-CN" dirty="0" smtClean="0"/>
          </a:p>
          <a:p>
            <a:endParaRPr lang="en-US" altLang="zh-CN" dirty="0"/>
          </a:p>
          <a:p>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8156" y="1419898"/>
            <a:ext cx="2451390" cy="3305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ChangeArrowheads="1"/>
          </p:cNvSpPr>
          <p:nvPr/>
        </p:nvSpPr>
        <p:spPr bwMode="auto">
          <a:xfrm>
            <a:off x="683568" y="1412776"/>
            <a:ext cx="7127875"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indent="62865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algn="just" eaLnBrk="1" hangingPunct="1">
              <a:lnSpc>
                <a:spcPct val="110000"/>
              </a:lnSpc>
              <a:spcBef>
                <a:spcPct val="20000"/>
              </a:spcBef>
              <a:buFontTx/>
              <a:buNone/>
            </a:pPr>
            <a:r>
              <a:rPr lang="zh-CN" altLang="en-US" sz="2400" b="1" dirty="0">
                <a:solidFill>
                  <a:schemeClr val="bg1"/>
                </a:solidFill>
                <a:ea typeface="楷体_GB2312" pitchFamily="49" charset="-122"/>
              </a:rPr>
              <a:t>首先</a:t>
            </a:r>
            <a:r>
              <a:rPr lang="zh-CN" altLang="en-US" sz="2400" b="1" dirty="0" smtClean="0">
                <a:solidFill>
                  <a:schemeClr val="bg1"/>
                </a:solidFill>
                <a:ea typeface="楷体_GB2312" pitchFamily="49" charset="-122"/>
              </a:rPr>
              <a:t>，变化的根本原因是</a:t>
            </a:r>
            <a:r>
              <a:rPr lang="zh-CN" altLang="en-US" sz="2400" b="1" dirty="0">
                <a:solidFill>
                  <a:schemeClr val="bg1"/>
                </a:solidFill>
                <a:ea typeface="楷体_GB2312" pitchFamily="49" charset="-122"/>
              </a:rPr>
              <a:t>人类社会发展一般规律和资本主义</a:t>
            </a:r>
            <a:r>
              <a:rPr lang="zh-CN" altLang="en-US" sz="2400" b="1" dirty="0" smtClean="0">
                <a:solidFill>
                  <a:schemeClr val="bg1"/>
                </a:solidFill>
                <a:ea typeface="楷体_GB2312" pitchFamily="49" charset="-122"/>
              </a:rPr>
              <a:t>经济规律。</a:t>
            </a:r>
            <a:endParaRPr lang="zh-CN" altLang="en-US" sz="2400" b="1" dirty="0">
              <a:solidFill>
                <a:schemeClr val="bg1"/>
              </a:solidFill>
              <a:ea typeface="楷体_GB2312" pitchFamily="49" charset="-122"/>
            </a:endParaRPr>
          </a:p>
          <a:p>
            <a:pPr algn="just" eaLnBrk="1" hangingPunct="1">
              <a:lnSpc>
                <a:spcPct val="110000"/>
              </a:lnSpc>
              <a:spcBef>
                <a:spcPct val="20000"/>
              </a:spcBef>
              <a:buFontTx/>
              <a:buNone/>
            </a:pPr>
            <a:r>
              <a:rPr lang="zh-CN" altLang="en-US" sz="2400" b="1" dirty="0">
                <a:solidFill>
                  <a:schemeClr val="bg1"/>
                </a:solidFill>
                <a:ea typeface="楷体_GB2312" pitchFamily="49" charset="-122"/>
              </a:rPr>
              <a:t>其次</a:t>
            </a:r>
            <a:r>
              <a:rPr lang="zh-CN" altLang="en-US" sz="2400" b="1" dirty="0" smtClean="0">
                <a:solidFill>
                  <a:schemeClr val="bg1"/>
                </a:solidFill>
                <a:ea typeface="楷体_GB2312" pitchFamily="49" charset="-122"/>
              </a:rPr>
              <a:t>，资本主义</a:t>
            </a:r>
            <a:r>
              <a:rPr lang="zh-CN" altLang="en-US" sz="2400" b="1" dirty="0">
                <a:solidFill>
                  <a:schemeClr val="bg1"/>
                </a:solidFill>
                <a:ea typeface="楷体_GB2312" pitchFamily="49" charset="-122"/>
              </a:rPr>
              <a:t>生产关系的根本</a:t>
            </a:r>
            <a:r>
              <a:rPr lang="zh-CN" altLang="en-US" sz="2400" b="1" dirty="0" smtClean="0">
                <a:solidFill>
                  <a:schemeClr val="bg1"/>
                </a:solidFill>
                <a:ea typeface="楷体_GB2312" pitchFamily="49" charset="-122"/>
              </a:rPr>
              <a:t>性质没有变化。</a:t>
            </a:r>
            <a:endParaRPr lang="en-US" altLang="zh-CN" sz="2400" b="1" dirty="0" smtClean="0">
              <a:solidFill>
                <a:schemeClr val="bg1"/>
              </a:solidFill>
              <a:ea typeface="楷体_GB2312" pitchFamily="49" charset="-122"/>
            </a:endParaRPr>
          </a:p>
          <a:p>
            <a:pPr algn="just" eaLnBrk="1" hangingPunct="1">
              <a:lnSpc>
                <a:spcPct val="110000"/>
              </a:lnSpc>
              <a:spcBef>
                <a:spcPct val="20000"/>
              </a:spcBef>
              <a:buFontTx/>
              <a:buNone/>
            </a:pPr>
            <a:r>
              <a:rPr lang="zh-CN" altLang="en-US" sz="2400" b="1" dirty="0" smtClean="0">
                <a:solidFill>
                  <a:schemeClr val="bg1"/>
                </a:solidFill>
                <a:ea typeface="楷体_GB2312" pitchFamily="49" charset="-122"/>
              </a:rPr>
              <a:t>再次，资本主义国家贫富两极分化继续存在和扩大。</a:t>
            </a:r>
            <a:endParaRPr lang="en-US" altLang="zh-CN" sz="2400" b="1" dirty="0" smtClean="0">
              <a:solidFill>
                <a:schemeClr val="bg1"/>
              </a:solidFill>
              <a:ea typeface="楷体_GB2312" pitchFamily="49" charset="-122"/>
            </a:endParaRPr>
          </a:p>
          <a:p>
            <a:pPr algn="just" eaLnBrk="1" hangingPunct="1">
              <a:lnSpc>
                <a:spcPct val="110000"/>
              </a:lnSpc>
              <a:spcBef>
                <a:spcPct val="20000"/>
              </a:spcBef>
              <a:buFontTx/>
              <a:buNone/>
            </a:pPr>
            <a:r>
              <a:rPr lang="zh-CN" altLang="en-US" sz="2400" b="1" dirty="0" smtClean="0">
                <a:solidFill>
                  <a:schemeClr val="bg1"/>
                </a:solidFill>
                <a:ea typeface="楷体_GB2312" pitchFamily="49" charset="-122"/>
              </a:rPr>
              <a:t>最后，资本主义政治制度的基本特征没有变。</a:t>
            </a:r>
            <a:endParaRPr lang="en-US" altLang="zh-CN" sz="2400" b="1" dirty="0" smtClean="0">
              <a:solidFill>
                <a:schemeClr val="bg1"/>
              </a:solidFill>
              <a:ea typeface="楷体_GB2312" pitchFamily="49" charset="-122"/>
            </a:endParaRPr>
          </a:p>
          <a:p>
            <a:pPr algn="just" eaLnBrk="1" hangingPunct="1">
              <a:lnSpc>
                <a:spcPct val="110000"/>
              </a:lnSpc>
              <a:spcBef>
                <a:spcPct val="20000"/>
              </a:spcBef>
              <a:buFontTx/>
              <a:buNone/>
            </a:pPr>
            <a:endParaRPr lang="en-US" altLang="zh-CN" sz="2400" b="1" dirty="0">
              <a:ea typeface="楷体_GB2312" pitchFamily="49" charset="-122"/>
            </a:endParaRPr>
          </a:p>
          <a:p>
            <a:pPr algn="just" eaLnBrk="1" hangingPunct="1">
              <a:lnSpc>
                <a:spcPct val="110000"/>
              </a:lnSpc>
              <a:spcBef>
                <a:spcPct val="20000"/>
              </a:spcBef>
              <a:buFontTx/>
              <a:buNone/>
            </a:pPr>
            <a:r>
              <a:rPr lang="zh-CN" altLang="en-US" sz="2400" b="1" dirty="0" smtClean="0">
                <a:ea typeface="楷体_GB2312" pitchFamily="49" charset="-122"/>
              </a:rPr>
              <a:t>案例：揭开奥巴马上台背后的玄机</a:t>
            </a:r>
            <a:endParaRPr lang="zh-CN" altLang="en-US" sz="2400" b="1" dirty="0">
              <a:ea typeface="楷体_GB2312" pitchFamily="49"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4787" y="632544"/>
            <a:ext cx="7125113" cy="924475"/>
          </a:xfrm>
        </p:spPr>
        <p:txBody>
          <a:bodyPr/>
          <a:lstStyle/>
          <a:p>
            <a:r>
              <a:rPr lang="zh-CN" altLang="en-US" b="1">
                <a:solidFill>
                  <a:srgbClr val="FF0000"/>
                </a:solidFill>
              </a:rPr>
              <a:t>二、</a:t>
            </a:r>
            <a:r>
              <a:rPr lang="en-US" altLang="zh-CN" b="1">
                <a:solidFill>
                  <a:srgbClr val="FF0000"/>
                </a:solidFill>
              </a:rPr>
              <a:t>2008</a:t>
            </a:r>
            <a:r>
              <a:rPr lang="zh-CN" altLang="en-US" b="1">
                <a:solidFill>
                  <a:srgbClr val="FF0000"/>
                </a:solidFill>
              </a:rPr>
              <a:t>年国际金融危机以来资本主义的矛盾与冲突</a:t>
            </a:r>
          </a:p>
        </p:txBody>
      </p:sp>
      <p:sp>
        <p:nvSpPr>
          <p:cNvPr id="3" name="内容占位符 2"/>
          <p:cNvSpPr>
            <a:spLocks noGrp="1"/>
          </p:cNvSpPr>
          <p:nvPr>
            <p:ph idx="1"/>
          </p:nvPr>
        </p:nvSpPr>
        <p:spPr>
          <a:xfrm>
            <a:off x="516890" y="1988185"/>
            <a:ext cx="7557135" cy="4051300"/>
          </a:xfrm>
        </p:spPr>
        <p:txBody>
          <a:bodyPr>
            <a:normAutofit fontScale="90000" lnSpcReduction="10000"/>
          </a:bodyPr>
          <a:lstStyle/>
          <a:p>
            <a:pPr marL="0" indent="0">
              <a:buNone/>
            </a:pPr>
            <a:r>
              <a:rPr lang="zh-CN" altLang="en-US" sz="2400" b="1"/>
              <a:t>具体表现：</a:t>
            </a:r>
          </a:p>
          <a:p>
            <a:pPr marL="0" indent="0">
              <a:buNone/>
            </a:pPr>
            <a:r>
              <a:rPr lang="zh-CN" altLang="en-US" sz="2400" b="1"/>
              <a:t>第一，经济发展</a:t>
            </a:r>
            <a:r>
              <a:rPr lang="en-US" altLang="zh-CN" sz="2400" b="1"/>
              <a:t>“</a:t>
            </a:r>
            <a:r>
              <a:rPr lang="zh-CN" altLang="en-US" sz="2400" b="1"/>
              <a:t>失调</a:t>
            </a:r>
            <a:r>
              <a:rPr lang="en-US" altLang="zh-CN" sz="2400" b="1"/>
              <a:t>”</a:t>
            </a:r>
            <a:r>
              <a:rPr lang="zh-CN" altLang="en-US" sz="2400" b="1"/>
              <a:t>。</a:t>
            </a:r>
          </a:p>
          <a:p>
            <a:pPr marL="0" indent="0">
              <a:buNone/>
            </a:pPr>
            <a:r>
              <a:rPr lang="en-US" altLang="zh-CN" sz="2400" b="1"/>
              <a:t>——</a:t>
            </a:r>
            <a:r>
              <a:rPr lang="zh-CN" altLang="en-US" sz="2400" b="1"/>
              <a:t>虚拟经济与实体经济发展失衡；福利风险增加；  </a:t>
            </a:r>
          </a:p>
          <a:p>
            <a:pPr marL="0" indent="0">
              <a:buNone/>
            </a:pPr>
            <a:r>
              <a:rPr lang="zh-CN" altLang="en-US" sz="2400" b="1"/>
              <a:t>      债务负担沉重。</a:t>
            </a:r>
          </a:p>
          <a:p>
            <a:pPr marL="0" indent="0">
              <a:buNone/>
            </a:pPr>
            <a:r>
              <a:rPr lang="zh-CN" altLang="en-US" sz="2400" b="1"/>
              <a:t>第二，政治体制</a:t>
            </a:r>
            <a:r>
              <a:rPr lang="en-US" altLang="zh-CN" sz="2400" b="1"/>
              <a:t>“</a:t>
            </a:r>
            <a:r>
              <a:rPr lang="zh-CN" altLang="en-US" sz="2400" b="1"/>
              <a:t>失灵</a:t>
            </a:r>
            <a:r>
              <a:rPr lang="en-US" altLang="zh-CN" sz="2400" b="1"/>
              <a:t>”</a:t>
            </a:r>
            <a:r>
              <a:rPr lang="zh-CN" altLang="en-US" sz="2400" b="1"/>
              <a:t>。</a:t>
            </a:r>
          </a:p>
          <a:p>
            <a:pPr marL="0" indent="0">
              <a:buNone/>
            </a:pPr>
            <a:r>
              <a:rPr lang="en-US" altLang="zh-CN" sz="2400" b="1"/>
              <a:t>——</a:t>
            </a:r>
            <a:r>
              <a:rPr lang="zh-CN" altLang="en-US" sz="2400" b="1"/>
              <a:t>西式选举难以举贤；政党利益凌驾于国家利益</a:t>
            </a:r>
          </a:p>
          <a:p>
            <a:pPr marL="0" indent="0">
              <a:buNone/>
            </a:pPr>
            <a:r>
              <a:rPr lang="zh-CN" altLang="en-US" sz="2400" b="1"/>
              <a:t>      之上；民主陷阱阻碍国家治理。</a:t>
            </a:r>
          </a:p>
          <a:p>
            <a:pPr marL="0" indent="0">
              <a:buNone/>
            </a:pPr>
            <a:r>
              <a:rPr lang="zh-CN" altLang="en-US" sz="2400" b="1"/>
              <a:t>第三，社会融合机制</a:t>
            </a:r>
            <a:r>
              <a:rPr lang="en-US" altLang="zh-CN" sz="2400" b="1"/>
              <a:t>“</a:t>
            </a:r>
            <a:r>
              <a:rPr lang="zh-CN" altLang="en-US" sz="2400" b="1"/>
              <a:t>失效</a:t>
            </a:r>
            <a:r>
              <a:rPr lang="en-US" altLang="zh-CN" sz="2400" b="1"/>
              <a:t>”</a:t>
            </a:r>
            <a:r>
              <a:rPr lang="zh-CN" altLang="en-US" sz="2400" b="1"/>
              <a:t>。</a:t>
            </a:r>
          </a:p>
          <a:p>
            <a:pPr marL="0" indent="0">
              <a:buNone/>
            </a:pPr>
            <a:r>
              <a:rPr lang="en-US" altLang="zh-CN" sz="2400" b="1"/>
              <a:t>——</a:t>
            </a:r>
            <a:r>
              <a:rPr lang="zh-CN" altLang="en-US" sz="2400" b="1"/>
              <a:t>社会极端思潮抬头；社会流动性退化；社会矛盾激化。</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675724"/>
            <a:ext cx="7667011" cy="924475"/>
          </a:xfrm>
        </p:spPr>
        <p:txBody>
          <a:bodyPr/>
          <a:lstStyle/>
          <a:p>
            <a:r>
              <a:rPr lang="zh-CN" altLang="en-US" dirty="0" smtClean="0">
                <a:solidFill>
                  <a:schemeClr val="bg1"/>
                </a:solidFill>
              </a:rPr>
              <a:t>第三节  资本主义的历史地位和发展趋势</a:t>
            </a:r>
            <a:endParaRPr lang="zh-CN" altLang="en-US" dirty="0">
              <a:solidFill>
                <a:schemeClr val="bg1"/>
              </a:solidFill>
            </a:endParaRPr>
          </a:p>
        </p:txBody>
      </p:sp>
      <p:sp>
        <p:nvSpPr>
          <p:cNvPr id="3" name="内容占位符 2"/>
          <p:cNvSpPr>
            <a:spLocks noGrp="1"/>
          </p:cNvSpPr>
          <p:nvPr>
            <p:ph idx="1"/>
          </p:nvPr>
        </p:nvSpPr>
        <p:spPr>
          <a:xfrm>
            <a:off x="755576" y="1807361"/>
            <a:ext cx="7378979" cy="2485735"/>
          </a:xfrm>
        </p:spPr>
        <p:txBody>
          <a:bodyPr>
            <a:normAutofit/>
          </a:bodyPr>
          <a:lstStyle/>
          <a:p>
            <a:pPr marL="0" indent="0">
              <a:buNone/>
            </a:pPr>
            <a:r>
              <a:rPr lang="zh-CN" altLang="en-US" sz="2800" dirty="0" smtClean="0">
                <a:solidFill>
                  <a:srgbClr val="C00000"/>
                </a:solidFill>
              </a:rPr>
              <a:t>一、资本主义的历史地位</a:t>
            </a:r>
            <a:endParaRPr lang="en-US" altLang="zh-CN" sz="2800" dirty="0" smtClean="0">
              <a:solidFill>
                <a:srgbClr val="C00000"/>
              </a:solidFill>
            </a:endParaRPr>
          </a:p>
          <a:p>
            <a:pPr marL="0" indent="0">
              <a:buNone/>
            </a:pPr>
            <a:r>
              <a:rPr lang="zh-CN" altLang="en-US" sz="2800" dirty="0" smtClean="0">
                <a:solidFill>
                  <a:srgbClr val="C00000"/>
                </a:solidFill>
              </a:rPr>
              <a:t>二、资本主义为社会主义所代替的历史必然性</a:t>
            </a:r>
            <a:endParaRPr lang="zh-CN" altLang="en-US" sz="2800" dirty="0">
              <a:solidFill>
                <a:srgbClr val="C0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C00000"/>
                </a:solidFill>
              </a:rPr>
              <a:t>一、资本主义的历史</a:t>
            </a:r>
            <a:r>
              <a:rPr lang="zh-CN" altLang="en-US" dirty="0" smtClean="0">
                <a:solidFill>
                  <a:srgbClr val="C00000"/>
                </a:solidFill>
              </a:rPr>
              <a:t>地位</a:t>
            </a:r>
            <a:endParaRPr lang="zh-CN" altLang="en-US" dirty="0"/>
          </a:p>
        </p:txBody>
      </p:sp>
      <p:sp>
        <p:nvSpPr>
          <p:cNvPr id="4" name="内容占位符 3"/>
          <p:cNvSpPr>
            <a:spLocks noGrp="1"/>
          </p:cNvSpPr>
          <p:nvPr>
            <p:ph sz="half" idx="1"/>
          </p:nvPr>
        </p:nvSpPr>
        <p:spPr>
          <a:xfrm>
            <a:off x="395536" y="1809749"/>
            <a:ext cx="3600400" cy="4051301"/>
          </a:xfrm>
        </p:spPr>
        <p:txBody>
          <a:bodyPr>
            <a:normAutofit/>
          </a:bodyPr>
          <a:lstStyle/>
          <a:p>
            <a:r>
              <a:rPr lang="zh-CN" altLang="en-US" sz="2400" dirty="0" smtClean="0"/>
              <a:t>历史进步性：</a:t>
            </a:r>
            <a:endParaRPr lang="en-US" altLang="zh-CN" sz="2400" dirty="0" smtClean="0"/>
          </a:p>
          <a:p>
            <a:pPr marL="0" indent="0">
              <a:buNone/>
            </a:pPr>
            <a:r>
              <a:rPr lang="zh-CN" altLang="en-US" sz="2400" dirty="0" smtClean="0">
                <a:solidFill>
                  <a:schemeClr val="bg1"/>
                </a:solidFill>
              </a:rPr>
              <a:t>科学技术转变为强大的生产力</a:t>
            </a:r>
            <a:endParaRPr lang="en-US" altLang="zh-CN" sz="2400" dirty="0" smtClean="0">
              <a:solidFill>
                <a:schemeClr val="bg1"/>
              </a:solidFill>
            </a:endParaRPr>
          </a:p>
          <a:p>
            <a:pPr marL="0" indent="0">
              <a:buNone/>
            </a:pPr>
            <a:r>
              <a:rPr lang="zh-CN" altLang="en-US" sz="2400" dirty="0">
                <a:solidFill>
                  <a:schemeClr val="bg1"/>
                </a:solidFill>
              </a:rPr>
              <a:t>资本</a:t>
            </a:r>
            <a:r>
              <a:rPr lang="zh-CN" altLang="en-US" sz="2400" dirty="0" smtClean="0">
                <a:solidFill>
                  <a:schemeClr val="bg1"/>
                </a:solidFill>
              </a:rPr>
              <a:t>追逐剩余价值的动力和压力推动了生产力发展</a:t>
            </a:r>
            <a:endParaRPr lang="en-US" altLang="zh-CN" sz="2400" dirty="0" smtClean="0">
              <a:solidFill>
                <a:schemeClr val="bg1"/>
              </a:solidFill>
            </a:endParaRPr>
          </a:p>
          <a:p>
            <a:pPr marL="0" indent="0">
              <a:buNone/>
            </a:pPr>
            <a:r>
              <a:rPr lang="zh-CN" altLang="en-US" sz="2400" dirty="0" smtClean="0">
                <a:solidFill>
                  <a:schemeClr val="bg1"/>
                </a:solidFill>
              </a:rPr>
              <a:t>上层建筑对比封建专制的先进性</a:t>
            </a:r>
            <a:endParaRPr lang="zh-CN" altLang="en-US" sz="2400" dirty="0">
              <a:solidFill>
                <a:schemeClr val="bg1"/>
              </a:solidFill>
            </a:endParaRPr>
          </a:p>
        </p:txBody>
      </p:sp>
      <p:sp>
        <p:nvSpPr>
          <p:cNvPr id="5" name="内容占位符 4"/>
          <p:cNvSpPr>
            <a:spLocks noGrp="1"/>
          </p:cNvSpPr>
          <p:nvPr>
            <p:ph sz="half" idx="2"/>
          </p:nvPr>
        </p:nvSpPr>
        <p:spPr>
          <a:xfrm>
            <a:off x="4283968" y="1628800"/>
            <a:ext cx="3848555" cy="4104457"/>
          </a:xfrm>
        </p:spPr>
        <p:txBody>
          <a:bodyPr>
            <a:normAutofit/>
          </a:bodyPr>
          <a:lstStyle/>
          <a:p>
            <a:r>
              <a:rPr lang="zh-CN" altLang="en-US" sz="2400" dirty="0" smtClean="0"/>
              <a:t>历史局限性：</a:t>
            </a:r>
            <a:endParaRPr lang="en-US" altLang="zh-CN" sz="2400" dirty="0" smtClean="0"/>
          </a:p>
          <a:p>
            <a:pPr marL="0" indent="0">
              <a:buNone/>
            </a:pPr>
            <a:r>
              <a:rPr lang="zh-CN" altLang="en-US" sz="2400" dirty="0" smtClean="0">
                <a:solidFill>
                  <a:schemeClr val="bg1"/>
                </a:solidFill>
              </a:rPr>
              <a:t>基本矛盾阻碍生产力发展</a:t>
            </a:r>
            <a:endParaRPr lang="en-US" altLang="zh-CN" sz="2400" dirty="0" smtClean="0">
              <a:solidFill>
                <a:schemeClr val="bg1"/>
              </a:solidFill>
            </a:endParaRPr>
          </a:p>
          <a:p>
            <a:pPr marL="0" indent="0">
              <a:buNone/>
            </a:pPr>
            <a:r>
              <a:rPr lang="zh-CN" altLang="en-US" sz="2400" dirty="0">
                <a:solidFill>
                  <a:schemeClr val="bg1"/>
                </a:solidFill>
              </a:rPr>
              <a:t>财富占有</a:t>
            </a:r>
            <a:r>
              <a:rPr lang="zh-CN" altLang="en-US" sz="2400" dirty="0" smtClean="0">
                <a:solidFill>
                  <a:schemeClr val="bg1"/>
                </a:solidFill>
              </a:rPr>
              <a:t>两极分化，引发经济危机</a:t>
            </a:r>
            <a:endParaRPr lang="en-US" altLang="zh-CN" sz="2400" dirty="0" smtClean="0">
              <a:solidFill>
                <a:schemeClr val="bg1"/>
              </a:solidFill>
            </a:endParaRPr>
          </a:p>
          <a:p>
            <a:pPr marL="0" indent="0">
              <a:buNone/>
            </a:pPr>
            <a:r>
              <a:rPr lang="zh-CN" altLang="en-US" sz="2400" dirty="0">
                <a:solidFill>
                  <a:schemeClr val="bg1"/>
                </a:solidFill>
              </a:rPr>
              <a:t>资产阶级支配</a:t>
            </a:r>
            <a:r>
              <a:rPr lang="zh-CN" altLang="en-US" sz="2400" dirty="0" smtClean="0">
                <a:solidFill>
                  <a:schemeClr val="bg1"/>
                </a:solidFill>
              </a:rPr>
              <a:t>控制政治经济运行激化社会矛盾</a:t>
            </a:r>
            <a:endParaRPr lang="zh-CN" altLang="en-US" sz="2400"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675724"/>
            <a:ext cx="8496944" cy="924475"/>
          </a:xfrm>
        </p:spPr>
        <p:txBody>
          <a:bodyPr/>
          <a:lstStyle/>
          <a:p>
            <a:r>
              <a:rPr lang="zh-CN" altLang="en-US" dirty="0">
                <a:solidFill>
                  <a:srgbClr val="C00000"/>
                </a:solidFill>
              </a:rPr>
              <a:t>二、资本主义为社会主义所代替的历史</a:t>
            </a:r>
            <a:r>
              <a:rPr lang="zh-CN" altLang="en-US" dirty="0" smtClean="0">
                <a:solidFill>
                  <a:srgbClr val="C00000"/>
                </a:solidFill>
              </a:rPr>
              <a:t>必然性</a:t>
            </a:r>
            <a:endParaRPr lang="zh-CN" altLang="en-US" dirty="0"/>
          </a:p>
        </p:txBody>
      </p:sp>
      <p:sp>
        <p:nvSpPr>
          <p:cNvPr id="3" name="内容占位符 2"/>
          <p:cNvSpPr>
            <a:spLocks noGrp="1"/>
          </p:cNvSpPr>
          <p:nvPr>
            <p:ph sz="half" idx="1"/>
          </p:nvPr>
        </p:nvSpPr>
        <p:spPr/>
        <p:txBody>
          <a:bodyPr>
            <a:normAutofit/>
          </a:bodyPr>
          <a:lstStyle/>
          <a:p>
            <a:r>
              <a:rPr lang="zh-CN" altLang="en-US" sz="4000" dirty="0" smtClean="0">
                <a:solidFill>
                  <a:schemeClr val="bg1"/>
                </a:solidFill>
              </a:rPr>
              <a:t>痼疾难除：资本主义内在矛盾和经济危机</a:t>
            </a:r>
            <a:endParaRPr lang="zh-CN" altLang="en-US" sz="4000" dirty="0">
              <a:solidFill>
                <a:schemeClr val="bg1"/>
              </a:solidFill>
            </a:endParaRPr>
          </a:p>
        </p:txBody>
      </p:sp>
      <p:sp>
        <p:nvSpPr>
          <p:cNvPr id="4" name="内容占位符 3"/>
          <p:cNvSpPr>
            <a:spLocks noGrp="1"/>
          </p:cNvSpPr>
          <p:nvPr>
            <p:ph sz="half" idx="2"/>
          </p:nvPr>
        </p:nvSpPr>
        <p:spPr>
          <a:xfrm>
            <a:off x="4663281" y="1809749"/>
            <a:ext cx="3469242" cy="2987403"/>
          </a:xfrm>
        </p:spPr>
        <p:txBody>
          <a:bodyPr>
            <a:normAutofit/>
          </a:bodyPr>
          <a:lstStyle/>
          <a:p>
            <a:r>
              <a:rPr lang="zh-CN" altLang="en-US" sz="3200" dirty="0" smtClean="0">
                <a:solidFill>
                  <a:schemeClr val="bg1"/>
                </a:solidFill>
              </a:rPr>
              <a:t>过渡的长期性：</a:t>
            </a:r>
            <a:endParaRPr lang="en-US" altLang="zh-CN" sz="3200" dirty="0" smtClean="0">
              <a:solidFill>
                <a:schemeClr val="bg1"/>
              </a:solidFill>
            </a:endParaRPr>
          </a:p>
          <a:p>
            <a:pPr marL="0" indent="0">
              <a:buNone/>
            </a:pPr>
            <a:r>
              <a:rPr lang="zh-CN" altLang="en-US" sz="3200" dirty="0">
                <a:solidFill>
                  <a:schemeClr val="bg1"/>
                </a:solidFill>
              </a:rPr>
              <a:t>相对</a:t>
            </a:r>
            <a:r>
              <a:rPr lang="zh-CN" altLang="en-US" sz="3200" dirty="0" smtClean="0">
                <a:solidFill>
                  <a:schemeClr val="bg1"/>
                </a:solidFill>
              </a:rPr>
              <a:t>稳定与不平衡</a:t>
            </a:r>
            <a:endParaRPr lang="zh-CN" altLang="en-US" sz="32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趋同论</a:t>
            </a:r>
            <a:endParaRPr lang="zh-CN" altLang="en-US" dirty="0"/>
          </a:p>
        </p:txBody>
      </p:sp>
      <p:sp>
        <p:nvSpPr>
          <p:cNvPr id="3" name="内容占位符 2"/>
          <p:cNvSpPr>
            <a:spLocks noGrp="1"/>
          </p:cNvSpPr>
          <p:nvPr>
            <p:ph idx="1"/>
          </p:nvPr>
        </p:nvSpPr>
        <p:spPr>
          <a:xfrm>
            <a:off x="3203848" y="1700808"/>
            <a:ext cx="4570666" cy="4051437"/>
          </a:xfrm>
        </p:spPr>
        <p:txBody>
          <a:bodyPr>
            <a:normAutofit/>
          </a:bodyPr>
          <a:lstStyle/>
          <a:p>
            <a:r>
              <a:rPr lang="zh-CN" altLang="en-US" sz="2800" dirty="0">
                <a:solidFill>
                  <a:schemeClr val="bg1"/>
                </a:solidFill>
              </a:rPr>
              <a:t>在相同的国际环境下，两种对立的制度会相互同化，而产生一种“最佳秩序”的经济体制，在这种经济体制的影响下，最终他们的制度会走向趋同。</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2132856"/>
            <a:ext cx="2230448" cy="3024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404664"/>
            <a:ext cx="7125113" cy="924475"/>
          </a:xfrm>
        </p:spPr>
        <p:txBody>
          <a:bodyPr/>
          <a:lstStyle/>
          <a:p>
            <a:r>
              <a:rPr lang="zh-CN" altLang="en-US" dirty="0" smtClean="0"/>
              <a:t>终结论</a:t>
            </a:r>
            <a:endParaRPr lang="zh-CN" altLang="en-US" dirty="0"/>
          </a:p>
        </p:txBody>
      </p:sp>
      <p:sp>
        <p:nvSpPr>
          <p:cNvPr id="3" name="内容占位符 2"/>
          <p:cNvSpPr>
            <a:spLocks noGrp="1"/>
          </p:cNvSpPr>
          <p:nvPr>
            <p:ph idx="1"/>
          </p:nvPr>
        </p:nvSpPr>
        <p:spPr>
          <a:xfrm>
            <a:off x="5943273" y="692696"/>
            <a:ext cx="2338418" cy="4051437"/>
          </a:xfrm>
        </p:spPr>
        <p:txBody>
          <a:bodyPr>
            <a:normAutofit/>
          </a:bodyPr>
          <a:lstStyle/>
          <a:p>
            <a:r>
              <a:rPr lang="zh-CN" altLang="en-US" sz="3200" dirty="0" smtClean="0">
                <a:solidFill>
                  <a:schemeClr val="bg1"/>
                </a:solidFill>
              </a:rPr>
              <a:t>文中断言：</a:t>
            </a:r>
            <a:endParaRPr lang="en-US" altLang="zh-CN" sz="3200" dirty="0" smtClean="0">
              <a:solidFill>
                <a:schemeClr val="bg1"/>
              </a:solidFill>
            </a:endParaRPr>
          </a:p>
          <a:p>
            <a:pPr marL="0" indent="0">
              <a:buNone/>
            </a:pPr>
            <a:r>
              <a:rPr lang="zh-CN" altLang="en-US" sz="3200" dirty="0" smtClean="0">
                <a:solidFill>
                  <a:schemeClr val="bg1"/>
                </a:solidFill>
              </a:rPr>
              <a:t>“民主制”将成为全世界最后的政府形式。</a:t>
            </a:r>
            <a:endParaRPr lang="en-US" altLang="zh-CN" sz="3200" dirty="0" smtClean="0">
              <a:solidFill>
                <a:schemeClr val="bg1"/>
              </a:solidFill>
            </a:endParaRPr>
          </a:p>
          <a:p>
            <a:pPr marL="0" indent="0">
              <a:buNone/>
            </a:pPr>
            <a:endParaRPr lang="zh-CN" altLang="en-US" sz="3200" dirty="0">
              <a:solidFill>
                <a:schemeClr val="bg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665" y="332656"/>
            <a:ext cx="2362674" cy="3375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799" y="1412776"/>
            <a:ext cx="3021065" cy="298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73" y="4005064"/>
            <a:ext cx="2116832" cy="2646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165002" y="4797152"/>
            <a:ext cx="5415110" cy="1569660"/>
          </a:xfrm>
          <a:prstGeom prst="rect">
            <a:avLst/>
          </a:prstGeom>
        </p:spPr>
        <p:txBody>
          <a:bodyPr wrap="square">
            <a:spAutoFit/>
          </a:bodyPr>
          <a:lstStyle/>
          <a:p>
            <a:r>
              <a:rPr lang="zh-CN" altLang="en-US" sz="2400" dirty="0" smtClean="0">
                <a:solidFill>
                  <a:schemeClr val="bg1"/>
                </a:solidFill>
              </a:rPr>
              <a:t>      客观</a:t>
            </a:r>
            <a:r>
              <a:rPr lang="zh-CN" altLang="en-US" sz="2400" dirty="0">
                <a:solidFill>
                  <a:schemeClr val="bg1"/>
                </a:solidFill>
              </a:rPr>
              <a:t>事实证明，西方自由民主可能并非人类历史进化的终点。随着中国崛起，所谓“历史终结论”有待进一步推敲和完善。</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692696"/>
            <a:ext cx="7125113" cy="924475"/>
          </a:xfrm>
        </p:spPr>
        <p:txBody>
          <a:bodyPr/>
          <a:lstStyle/>
          <a:p>
            <a:r>
              <a:rPr lang="zh-CN" altLang="en-US" dirty="0">
                <a:solidFill>
                  <a:schemeClr val="bg1"/>
                </a:solidFill>
              </a:rPr>
              <a:t>第一节   </a:t>
            </a:r>
            <a:r>
              <a:rPr lang="zh-CN" altLang="en-US" dirty="0" smtClean="0">
                <a:solidFill>
                  <a:schemeClr val="bg1"/>
                </a:solidFill>
              </a:rPr>
              <a:t>垄断资本主义</a:t>
            </a:r>
            <a:r>
              <a:rPr lang="zh-CN" altLang="en-US" dirty="0">
                <a:solidFill>
                  <a:schemeClr val="bg1"/>
                </a:solidFill>
              </a:rPr>
              <a:t>的形成与</a:t>
            </a:r>
            <a:r>
              <a:rPr lang="zh-CN" altLang="en-US" dirty="0" smtClean="0">
                <a:solidFill>
                  <a:schemeClr val="bg1"/>
                </a:solidFill>
              </a:rPr>
              <a:t>发展</a:t>
            </a:r>
            <a:endParaRPr lang="zh-CN" altLang="en-US" dirty="0">
              <a:solidFill>
                <a:schemeClr val="bg1"/>
              </a:solidFill>
            </a:endParaRPr>
          </a:p>
        </p:txBody>
      </p:sp>
      <p:sp>
        <p:nvSpPr>
          <p:cNvPr id="3" name="内容占位符 2"/>
          <p:cNvSpPr>
            <a:spLocks noGrp="1"/>
          </p:cNvSpPr>
          <p:nvPr>
            <p:ph idx="1"/>
          </p:nvPr>
        </p:nvSpPr>
        <p:spPr>
          <a:xfrm>
            <a:off x="683568" y="1807361"/>
            <a:ext cx="7125112" cy="4051437"/>
          </a:xfrm>
        </p:spPr>
        <p:txBody>
          <a:bodyPr>
            <a:normAutofit/>
          </a:bodyPr>
          <a:lstStyle/>
          <a:p>
            <a:r>
              <a:rPr lang="zh-CN" altLang="en-US" sz="3200" dirty="0">
                <a:solidFill>
                  <a:srgbClr val="C00000"/>
                </a:solidFill>
              </a:rPr>
              <a:t>一、资本主义从自由竞争到</a:t>
            </a:r>
            <a:r>
              <a:rPr lang="zh-CN" altLang="en-US" sz="3200" dirty="0" smtClean="0">
                <a:solidFill>
                  <a:srgbClr val="C00000"/>
                </a:solidFill>
              </a:rPr>
              <a:t>垄断</a:t>
            </a:r>
            <a:endParaRPr lang="zh-CN" altLang="en-US" sz="3200" dirty="0">
              <a:solidFill>
                <a:srgbClr val="C00000"/>
              </a:solidFill>
            </a:endParaRPr>
          </a:p>
          <a:p>
            <a:r>
              <a:rPr lang="zh-CN" altLang="en-US" sz="3200" dirty="0">
                <a:solidFill>
                  <a:srgbClr val="C00000"/>
                </a:solidFill>
              </a:rPr>
              <a:t>二、垄断资本主义的发展</a:t>
            </a:r>
          </a:p>
          <a:p>
            <a:r>
              <a:rPr lang="zh-CN" altLang="en-US" sz="3200" dirty="0">
                <a:solidFill>
                  <a:srgbClr val="C00000"/>
                </a:solidFill>
              </a:rPr>
              <a:t>三、经济全球化及其后果</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C00000"/>
                </a:solidFill>
              </a:rPr>
              <a:t>一、资本主义从自由竞争到垄断</a:t>
            </a:r>
          </a:p>
        </p:txBody>
      </p:sp>
      <p:sp>
        <p:nvSpPr>
          <p:cNvPr id="16" name="Line 5"/>
          <p:cNvSpPr>
            <a:spLocks noChangeShapeType="1"/>
          </p:cNvSpPr>
          <p:nvPr/>
        </p:nvSpPr>
        <p:spPr bwMode="auto">
          <a:xfrm flipV="1">
            <a:off x="539552" y="3381375"/>
            <a:ext cx="8136904" cy="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a:lstStyle/>
          <a:p>
            <a:pPr fontAlgn="base">
              <a:spcBef>
                <a:spcPct val="0"/>
              </a:spcBef>
              <a:spcAft>
                <a:spcPct val="0"/>
              </a:spcAft>
              <a:buFont typeface="Arial" panose="020B0604020202020204" pitchFamily="34" charset="0"/>
              <a:buNone/>
            </a:pPr>
            <a:endParaRPr lang="zh-CN" altLang="en-US" sz="2800" smtClean="0">
              <a:solidFill>
                <a:srgbClr val="000000"/>
              </a:solidFill>
              <a:latin typeface="Arial Narrow" pitchFamily="34" charset="0"/>
              <a:ea typeface="宋体" panose="02010600030101010101" pitchFamily="2" charset="-122"/>
            </a:endParaRPr>
          </a:p>
        </p:txBody>
      </p:sp>
      <p:sp>
        <p:nvSpPr>
          <p:cNvPr id="17" name="Line 6"/>
          <p:cNvSpPr>
            <a:spLocks noChangeShapeType="1"/>
          </p:cNvSpPr>
          <p:nvPr/>
        </p:nvSpPr>
        <p:spPr bwMode="auto">
          <a:xfrm flipV="1">
            <a:off x="755452" y="3327400"/>
            <a:ext cx="5329238" cy="53975"/>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Lst>
        </p:spPr>
        <p:txBody>
          <a:bodyPr/>
          <a:lstStyle/>
          <a:p>
            <a:pPr fontAlgn="base">
              <a:spcBef>
                <a:spcPct val="0"/>
              </a:spcBef>
              <a:spcAft>
                <a:spcPct val="0"/>
              </a:spcAft>
              <a:buFont typeface="Arial" panose="020B0604020202020204" pitchFamily="34" charset="0"/>
              <a:buNone/>
            </a:pPr>
            <a:endParaRPr lang="zh-CN" altLang="en-US" sz="2800" smtClean="0">
              <a:solidFill>
                <a:srgbClr val="000000"/>
              </a:solidFill>
              <a:latin typeface="Arial Narrow" pitchFamily="34" charset="0"/>
              <a:ea typeface="宋体" panose="02010600030101010101" pitchFamily="2" charset="-122"/>
            </a:endParaRPr>
          </a:p>
        </p:txBody>
      </p:sp>
      <p:sp>
        <p:nvSpPr>
          <p:cNvPr id="18" name="Line 7"/>
          <p:cNvSpPr>
            <a:spLocks noChangeShapeType="1"/>
          </p:cNvSpPr>
          <p:nvPr/>
        </p:nvSpPr>
        <p:spPr bwMode="auto">
          <a:xfrm>
            <a:off x="2555677" y="3275013"/>
            <a:ext cx="0" cy="1619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endParaRPr>
          </a:p>
        </p:txBody>
      </p:sp>
      <p:sp>
        <p:nvSpPr>
          <p:cNvPr id="19" name="Line 8"/>
          <p:cNvSpPr>
            <a:spLocks noChangeShapeType="1"/>
          </p:cNvSpPr>
          <p:nvPr/>
        </p:nvSpPr>
        <p:spPr bwMode="auto">
          <a:xfrm>
            <a:off x="5221090" y="3275013"/>
            <a:ext cx="0" cy="1619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endParaRPr>
          </a:p>
        </p:txBody>
      </p:sp>
      <p:sp>
        <p:nvSpPr>
          <p:cNvPr id="20" name="Text Box 9"/>
          <p:cNvSpPr txBox="1">
            <a:spLocks noChangeArrowheads="1"/>
          </p:cNvSpPr>
          <p:nvPr/>
        </p:nvSpPr>
        <p:spPr bwMode="auto">
          <a:xfrm>
            <a:off x="1692077" y="2895600"/>
            <a:ext cx="1655763" cy="369888"/>
          </a:xfrm>
          <a:prstGeom prst="rect">
            <a:avLst/>
          </a:prstGeom>
          <a:solidFill>
            <a:srgbClr val="F5EBC1"/>
          </a:solidFill>
          <a:ln w="9525">
            <a:solidFill>
              <a:srgbClr val="000000"/>
            </a:solidFill>
            <a:miter lim="800000"/>
          </a:ln>
        </p:spPr>
        <p:txBody>
          <a:bodyPr>
            <a:spAutoFit/>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1800" b="0" i="0" u="none" strike="noStrike" kern="0" cap="none" spc="0" normalizeH="0" baseline="0" noProof="0" dirty="0" smtClean="0">
                <a:ln>
                  <a:noFill/>
                </a:ln>
                <a:solidFill>
                  <a:srgbClr val="000000"/>
                </a:solidFill>
                <a:effectLst/>
                <a:uLnTx/>
                <a:uFillTx/>
                <a:latin typeface="Arial Narrow" pitchFamily="34" charset="0"/>
                <a:ea typeface="宋体" panose="02010600030101010101" pitchFamily="2" charset="-122"/>
              </a:rPr>
              <a:t>19</a:t>
            </a:r>
            <a:r>
              <a:rPr kumimoji="0" lang="zh-CN" altLang="en-US" sz="1800" b="0" i="0" u="none" strike="noStrike" kern="0" cap="none" spc="0" normalizeH="0" baseline="0" noProof="0" dirty="0" smtClean="0">
                <a:ln>
                  <a:noFill/>
                </a:ln>
                <a:solidFill>
                  <a:srgbClr val="000000"/>
                </a:solidFill>
                <a:effectLst/>
                <a:uLnTx/>
                <a:uFillTx/>
                <a:latin typeface="Arial Narrow" pitchFamily="34" charset="0"/>
                <a:ea typeface="宋体" panose="02010600030101010101" pitchFamily="2" charset="-122"/>
              </a:rPr>
              <a:t>世纪</a:t>
            </a:r>
            <a:r>
              <a:rPr kumimoji="0" lang="en-US" altLang="zh-CN" sz="1800" b="0" i="0" u="none" strike="noStrike" kern="0" cap="none" spc="0" normalizeH="0" baseline="0" noProof="0" dirty="0" smtClean="0">
                <a:ln>
                  <a:noFill/>
                </a:ln>
                <a:solidFill>
                  <a:srgbClr val="000000"/>
                </a:solidFill>
                <a:effectLst/>
                <a:uLnTx/>
                <a:uFillTx/>
                <a:latin typeface="Arial Narrow" pitchFamily="34" charset="0"/>
                <a:ea typeface="宋体" panose="02010600030101010101" pitchFamily="2" charset="-122"/>
              </a:rPr>
              <a:t>70</a:t>
            </a:r>
            <a:r>
              <a:rPr kumimoji="0" lang="zh-CN" altLang="en-US" sz="1800" b="0" i="0" u="none" strike="noStrike" kern="0" cap="none" spc="0" normalizeH="0" baseline="0" noProof="0" dirty="0" smtClean="0">
                <a:ln>
                  <a:noFill/>
                </a:ln>
                <a:solidFill>
                  <a:srgbClr val="000000"/>
                </a:solidFill>
                <a:effectLst/>
                <a:uLnTx/>
                <a:uFillTx/>
                <a:latin typeface="Arial Narrow" pitchFamily="34" charset="0"/>
                <a:ea typeface="宋体" panose="02010600030101010101" pitchFamily="2" charset="-122"/>
              </a:rPr>
              <a:t>年代</a:t>
            </a:r>
          </a:p>
        </p:txBody>
      </p:sp>
      <p:sp>
        <p:nvSpPr>
          <p:cNvPr id="21" name="Text Box 10"/>
          <p:cNvSpPr txBox="1">
            <a:spLocks noChangeArrowheads="1"/>
          </p:cNvSpPr>
          <p:nvPr/>
        </p:nvSpPr>
        <p:spPr bwMode="auto">
          <a:xfrm>
            <a:off x="4068565" y="2895600"/>
            <a:ext cx="2160587" cy="369888"/>
          </a:xfrm>
          <a:prstGeom prst="rect">
            <a:avLst/>
          </a:prstGeom>
          <a:solidFill>
            <a:srgbClr val="F5EBC1"/>
          </a:solidFill>
          <a:ln w="9525">
            <a:solidFill>
              <a:srgbClr val="000000"/>
            </a:solidFill>
            <a:miter lim="800000"/>
          </a:ln>
        </p:spPr>
        <p:txBody>
          <a:bodyPr>
            <a:spAutoFit/>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Arial" panose="020B0604020202020204" pitchFamily="34" charset="0"/>
              <a:buNone/>
              <a:defRPr/>
            </a:pPr>
            <a:r>
              <a:rPr kumimoji="0" lang="en-US" altLang="zh-CN" sz="1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rPr>
              <a:t>19</a:t>
            </a:r>
            <a:r>
              <a:rPr kumimoji="0" lang="zh-CN" altLang="en-US" sz="1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rPr>
              <a:t>世纪末</a:t>
            </a:r>
            <a:r>
              <a:rPr kumimoji="0" lang="en-US" altLang="zh-CN" sz="1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rPr>
              <a:t>20</a:t>
            </a:r>
            <a:r>
              <a:rPr kumimoji="0" lang="zh-CN" altLang="en-US" sz="1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rPr>
              <a:t>世纪初</a:t>
            </a:r>
          </a:p>
        </p:txBody>
      </p:sp>
      <p:sp>
        <p:nvSpPr>
          <p:cNvPr id="22" name="Text Box 11"/>
          <p:cNvSpPr txBox="1">
            <a:spLocks noChangeArrowheads="1"/>
          </p:cNvSpPr>
          <p:nvPr/>
        </p:nvSpPr>
        <p:spPr bwMode="auto">
          <a:xfrm>
            <a:off x="2916040" y="3598863"/>
            <a:ext cx="2087562" cy="368300"/>
          </a:xfrm>
          <a:prstGeom prst="rect">
            <a:avLst/>
          </a:prstGeom>
          <a:solidFill>
            <a:srgbClr val="B2B2B2"/>
          </a:solidFill>
          <a:ln w="9525">
            <a:solidFill>
              <a:srgbClr val="000000"/>
            </a:solidFill>
            <a:miter lim="800000"/>
          </a:ln>
        </p:spPr>
        <p:txBody>
          <a:bodyPr>
            <a:spAutoFit/>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800" b="1" i="0" u="none" strike="noStrike" kern="0" cap="none" spc="0" normalizeH="0" baseline="0" noProof="0" dirty="0" smtClean="0">
                <a:ln>
                  <a:noFill/>
                </a:ln>
                <a:solidFill>
                  <a:srgbClr val="000000"/>
                </a:solidFill>
                <a:effectLst/>
                <a:uLnTx/>
                <a:uFillTx/>
                <a:latin typeface="Arial Narrow" pitchFamily="34" charset="0"/>
                <a:ea typeface="宋体" panose="02010600030101010101" pitchFamily="2" charset="-122"/>
              </a:rPr>
              <a:t>私人垄断资本时期</a:t>
            </a:r>
          </a:p>
        </p:txBody>
      </p:sp>
      <p:sp>
        <p:nvSpPr>
          <p:cNvPr id="23" name="Text Box 12"/>
          <p:cNvSpPr txBox="1">
            <a:spLocks noChangeArrowheads="1"/>
          </p:cNvSpPr>
          <p:nvPr/>
        </p:nvSpPr>
        <p:spPr bwMode="auto">
          <a:xfrm>
            <a:off x="684015" y="3598863"/>
            <a:ext cx="1655762" cy="368300"/>
          </a:xfrm>
          <a:prstGeom prst="rect">
            <a:avLst/>
          </a:prstGeom>
          <a:solidFill>
            <a:srgbClr val="B2B2B2"/>
          </a:solidFill>
          <a:ln w="9525">
            <a:solidFill>
              <a:srgbClr val="000000"/>
            </a:solidFill>
            <a:miter lim="800000"/>
          </a:ln>
        </p:spPr>
        <p:txBody>
          <a:bodyPr>
            <a:spAutoFit/>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800" b="1"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rPr>
              <a:t>自由竞争时期</a:t>
            </a:r>
          </a:p>
        </p:txBody>
      </p:sp>
      <p:sp>
        <p:nvSpPr>
          <p:cNvPr id="24" name="Text Box 13"/>
          <p:cNvSpPr txBox="1">
            <a:spLocks noChangeArrowheads="1"/>
          </p:cNvSpPr>
          <p:nvPr/>
        </p:nvSpPr>
        <p:spPr bwMode="auto">
          <a:xfrm>
            <a:off x="5796136" y="3618161"/>
            <a:ext cx="2087563" cy="369888"/>
          </a:xfrm>
          <a:prstGeom prst="rect">
            <a:avLst/>
          </a:prstGeom>
          <a:solidFill>
            <a:srgbClr val="B2B2B2"/>
          </a:solidFill>
          <a:ln w="9525">
            <a:solidFill>
              <a:srgbClr val="000000"/>
            </a:solidFill>
            <a:miter lim="800000"/>
          </a:ln>
        </p:spPr>
        <p:txBody>
          <a:bodyPr>
            <a:spAutoFit/>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800" b="1"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rPr>
              <a:t>国家垄断资本时期</a:t>
            </a:r>
          </a:p>
        </p:txBody>
      </p:sp>
      <p:sp>
        <p:nvSpPr>
          <p:cNvPr id="25" name="下弧形箭头 12"/>
          <p:cNvSpPr>
            <a:spLocks noChangeArrowheads="1"/>
          </p:cNvSpPr>
          <p:nvPr/>
        </p:nvSpPr>
        <p:spPr bwMode="auto">
          <a:xfrm>
            <a:off x="1850827" y="3963988"/>
            <a:ext cx="1285875" cy="268287"/>
          </a:xfrm>
          <a:prstGeom prst="curvedUpArrow">
            <a:avLst>
              <a:gd name="adj1" fmla="val 24985"/>
              <a:gd name="adj2" fmla="val 49926"/>
              <a:gd name="adj3" fmla="val 25000"/>
            </a:avLst>
          </a:prstGeom>
          <a:solidFill>
            <a:srgbClr val="7030A0"/>
          </a:solidFill>
          <a:ln w="9525" algn="ctr">
            <a:solidFill>
              <a:srgbClr val="7030A0"/>
            </a:solidFill>
            <a:round/>
          </a:ln>
        </p:spPr>
        <p:txBody>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endParaRPr>
          </a:p>
        </p:txBody>
      </p:sp>
      <p:sp>
        <p:nvSpPr>
          <p:cNvPr id="26" name="矩形 13"/>
          <p:cNvSpPr>
            <a:spLocks noChangeArrowheads="1"/>
          </p:cNvSpPr>
          <p:nvPr/>
        </p:nvSpPr>
        <p:spPr bwMode="auto">
          <a:xfrm>
            <a:off x="1279327" y="4286250"/>
            <a:ext cx="2698750" cy="5238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0" i="0" u="none" strike="noStrike" kern="0" cap="none" spc="0" normalizeH="0" baseline="0" noProof="0" smtClean="0">
                <a:ln>
                  <a:noFill/>
                </a:ln>
                <a:solidFill>
                  <a:srgbClr val="F81657"/>
                </a:solidFill>
                <a:effectLst/>
                <a:uLnTx/>
                <a:uFillTx/>
                <a:latin typeface="Arial Narrow" pitchFamily="34" charset="0"/>
                <a:ea typeface="宋体" panose="02010600030101010101" pitchFamily="2" charset="-122"/>
              </a:rPr>
              <a:t>第二次科技革命</a:t>
            </a:r>
            <a:endParaRPr kumimoji="0" lang="zh-CN" altLang="en-US" sz="2800" b="0" i="0" u="none" strike="noStrike" kern="0" cap="none" spc="0" normalizeH="0" baseline="0" noProof="0" smtClean="0">
              <a:ln>
                <a:noFill/>
              </a:ln>
              <a:solidFill>
                <a:srgbClr val="000000"/>
              </a:solidFill>
              <a:effectLst/>
              <a:uLnTx/>
              <a:uFillTx/>
              <a:latin typeface="Arial Narrow" pitchFamily="34" charset="0"/>
              <a:ea typeface="宋体" panose="02010600030101010101" pitchFamily="2" charset="-122"/>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4288" y="3298825"/>
            <a:ext cx="36513" cy="165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Box 9"/>
          <p:cNvSpPr txBox="1">
            <a:spLocks noChangeArrowheads="1"/>
          </p:cNvSpPr>
          <p:nvPr/>
        </p:nvSpPr>
        <p:spPr bwMode="auto">
          <a:xfrm>
            <a:off x="6732240" y="2885799"/>
            <a:ext cx="1655763" cy="369888"/>
          </a:xfrm>
          <a:prstGeom prst="rect">
            <a:avLst/>
          </a:prstGeom>
          <a:solidFill>
            <a:srgbClr val="F5EBC1"/>
          </a:solidFill>
          <a:ln w="9525">
            <a:solidFill>
              <a:srgbClr val="000000"/>
            </a:solidFill>
            <a:miter lim="800000"/>
          </a:ln>
        </p:spPr>
        <p:txBody>
          <a:bodyPr>
            <a:spAutoFit/>
          </a:bodyPr>
          <a:lstStyle>
            <a:lvl1pPr marL="342900" indent="-342900" eaLnBrk="0" hangingPunct="0">
              <a:defRPr sz="2800">
                <a:solidFill>
                  <a:schemeClr val="tx1"/>
                </a:solidFill>
                <a:latin typeface="Arial Narrow" pitchFamily="34" charset="0"/>
                <a:ea typeface="宋体" panose="02010600030101010101" pitchFamily="2" charset="-122"/>
              </a:defRPr>
            </a:lvl1pPr>
            <a:lvl2pPr marL="742950" indent="-285750" eaLnBrk="0" hangingPunct="0">
              <a:defRPr sz="2800">
                <a:solidFill>
                  <a:schemeClr val="tx1"/>
                </a:solidFill>
                <a:latin typeface="Arial Narrow" pitchFamily="34" charset="0"/>
                <a:ea typeface="宋体" panose="02010600030101010101" pitchFamily="2" charset="-122"/>
              </a:defRPr>
            </a:lvl2pPr>
            <a:lvl3pPr marL="1143000" indent="-228600" eaLnBrk="0" hangingPunct="0">
              <a:defRPr sz="2800">
                <a:solidFill>
                  <a:schemeClr val="tx1"/>
                </a:solidFill>
                <a:latin typeface="Arial Narrow" pitchFamily="34" charset="0"/>
                <a:ea typeface="宋体" panose="02010600030101010101" pitchFamily="2" charset="-122"/>
              </a:defRPr>
            </a:lvl3pPr>
            <a:lvl4pPr marL="1600200" indent="-228600" eaLnBrk="0" hangingPunct="0">
              <a:defRPr sz="2800">
                <a:solidFill>
                  <a:schemeClr val="tx1"/>
                </a:solidFill>
                <a:latin typeface="Arial Narrow" pitchFamily="34" charset="0"/>
                <a:ea typeface="宋体" panose="02010600030101010101" pitchFamily="2" charset="-122"/>
              </a:defRPr>
            </a:lvl4pPr>
            <a:lvl5pPr marL="2057400" indent="-228600" eaLnBrk="0" hangingPunct="0">
              <a:defRPr sz="2800">
                <a:solidFill>
                  <a:schemeClr val="tx1"/>
                </a:solidFill>
                <a:latin typeface="Arial Narrow"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Arial Narrow" pitchFamily="34" charset="0"/>
                <a:ea typeface="宋体" panose="02010600030101010101" pitchFamily="2" charset="-122"/>
              </a:defRPr>
            </a:lvl9pPr>
          </a:lstStyle>
          <a:p>
            <a:pPr marL="342900" marR="0" lvl="0" indent="-342900" defTabSz="914400" eaLnBrk="1" fontAlgn="base" latinLnBrk="0" hangingPunct="1">
              <a:lnSpc>
                <a:spcPct val="100000"/>
              </a:lnSpc>
              <a:spcBef>
                <a:spcPct val="50000"/>
              </a:spcBef>
              <a:spcAft>
                <a:spcPct val="0"/>
              </a:spcAft>
              <a:buClrTx/>
              <a:buSzTx/>
              <a:buFont typeface="Arial" panose="020B0604020202020204" pitchFamily="34" charset="0"/>
              <a:buNone/>
              <a:defRPr/>
            </a:pPr>
            <a:r>
              <a:rPr kumimoji="0" lang="zh-CN" altLang="en-US" sz="1800" b="0" i="0" u="none" strike="noStrike" kern="0" cap="none" spc="0" normalizeH="0" baseline="0" noProof="0" dirty="0" smtClean="0">
                <a:ln>
                  <a:noFill/>
                </a:ln>
                <a:solidFill>
                  <a:srgbClr val="000000"/>
                </a:solidFill>
                <a:effectLst/>
                <a:uLnTx/>
                <a:uFillTx/>
                <a:latin typeface="Arial Narrow" pitchFamily="34" charset="0"/>
                <a:ea typeface="宋体" panose="02010600030101010101" pitchFamily="2" charset="-122"/>
              </a:rPr>
              <a:t>二战以后</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TEMPLATE_THUMBS_INDEX" val="1、8"/>
  <p:tag name="KSO_WM_TEMPLATE_SUBCATEGORY" val="0"/>
  <p:tag name="KSO_WM_TAG_VERSION" val="1.0"/>
  <p:tag name="KSO_WM_BEAUTIFY_FLAG" val="#wm#"/>
  <p:tag name="KSO_WM_TEMPLATE_CATEGORY" val="custom"/>
  <p:tag name="KSO_WM_TEMPLATE_INDEX" val="20193213"/>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369"/>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SLIDE_ID" val="custom20193369_1"/>
  <p:tag name="KSO_WM_TEMPLATE_SUBCATEGORY" val="0"/>
  <p:tag name="KSO_WM_SLIDE_ITEM_CNT" val="0"/>
  <p:tag name="KSO_WM_SLIDE_INDEX" val="1"/>
  <p:tag name="KSO_WM_TAG_VERSION" val="1.0"/>
  <p:tag name="KSO_WM_BEAUTIFY_FLAG" val="#wm#"/>
  <p:tag name="KSO_WM_TEMPLATE_CATEGORY" val="custom"/>
  <p:tag name="KSO_WM_TEMPLATE_INDEX" val="20193369"/>
  <p:tag name="KSO_WM_SLIDE_TYPE" val="title"/>
  <p:tag name="KSO_WM_SLIDE_SUBTYPE" val="pureTxt"/>
  <p:tag name="KSO_WM_TEMPLATE_THUMBS_INDEX" val="1、3、8"/>
  <p:tag name="KSO_WM_SLIDE_LAYOUT" val="a_b"/>
  <p:tag name="KSO_WM_SLIDE_LAYOUT_CNT" val="1_3"/>
</p:tagLst>
</file>

<file path=ppt/tags/tag20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VALUE" val="22"/>
  <p:tag name="KSO_WM_UNIT_HIGHLIGHT" val="0"/>
  <p:tag name="KSO_WM_UNIT_COMPATIBLE" val="0"/>
  <p:tag name="KSO_WM_UNIT_DIAGRAM_ISNUMVISUAL" val="0"/>
  <p:tag name="KSO_WM_UNIT_DIAGRAM_ISREFERUNIT" val="0"/>
  <p:tag name="KSO_WM_UNIT_TYPE" val="a"/>
  <p:tag name="KSO_WM_UNIT_INDEX" val="1"/>
  <p:tag name="KSO_WM_UNIT_ID" val="custom20193369_1*a*1"/>
  <p:tag name="KSO_WM_TEMPLATE_CATEGORY" val="custom"/>
  <p:tag name="KSO_WM_TEMPLATE_INDEX" val="20193369"/>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TEMPLATE_THUMBS_INDEX" val="1、8"/>
  <p:tag name="KSO_WM_SLIDE_ID" val="custom20193213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3213"/>
  <p:tag name="KSO_WM_SLIDE_LAYOUT" val="a_b"/>
  <p:tag name="KSO_WM_SLIDE_LAYOUT_CNT" val="1_3"/>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8_1*i*1"/>
  <p:tag name="KSO_WM_TEMPLATE_CATEGORY" val="crop"/>
  <p:tag name="KSO_WM_TEMPLATE_INDEX" val="20195018"/>
  <p:tag name="KSO_WM_UNIT_LAYERLEVEL" val="1"/>
  <p:tag name="KSO_WM_TAG_VERSION" val="1.0"/>
  <p:tag name="KSO_WM_BEAUTIFY_FLAG" val="#wm#"/>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319"/>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crop20195018_1*ζ_h_d*1_1_1"/>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246"/>
  <p:tag name="KSO_WM_CREATIVE_CROP_SHAPE_TOP" val="-51.2"/>
  <p:tag name="KSO_WM_CREATIVE_CROP_SHAPE_WIDTH" val="103.5"/>
  <p:tag name="KSO_WM_CREATIVE_CROP_SHAPE_HEIGHT" val="540"/>
  <p:tag name="KSO_WM_UNIT_TEXT_FILL_FORE_SCHEMECOLOR_INDEX" val="2"/>
  <p:tag name="KSO_WM_UNIT_TEXT_FILL_TYPE" val="1"/>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18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2"/>
  <p:tag name="KSO_WM_UNIT_ID" val="crop20195018_1*ζ_h_d*1_1_2"/>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355.5"/>
  <p:tag name="KSO_WM_CREATIVE_CROP_SHAPE_TOP" val="-51.2"/>
  <p:tag name="KSO_WM_CREATIVE_CROP_SHAPE_WIDTH" val="58.5"/>
  <p:tag name="KSO_WM_CREATIVE_CROP_SHAPE_HEIGHT" val="540"/>
  <p:tag name="KSO_WM_UNIT_TEXT_FILL_FORE_SCHEMECOLOR_INDEX" val="2"/>
  <p:tag name="KSO_WM_UNIT_TEXT_FILL_TYPE" val="1"/>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65"/>
  <p:tag name="KSO_WM_UNIT_HIGHLIGHT" val="0"/>
  <p:tag name="KSO_WM_UNIT_COMPATIBLE" val="0"/>
  <p:tag name="KSO_WM_UNIT_DIAGRAM_ISNUMVISUAL" val="0"/>
  <p:tag name="KSO_WM_UNIT_DIAGRAM_ISREFERUNIT" val="0"/>
  <p:tag name="KSO_WM_DIAGRAM_GROUP_CODE" val="ζ1-1"/>
  <p:tag name="KSO_WM_UNIT_TYPE" val="ζ_h_d"/>
  <p:tag name="KSO_WM_UNIT_INDEX" val="1_1_3"/>
  <p:tag name="KSO_WM_UNIT_ID" val="crop20195018_1*ζ_h_d*1_1_3"/>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219"/>
  <p:tag name="KSO_WM_CREATIVE_CROP_SHAPE_TOP" val="-51.2"/>
  <p:tag name="KSO_WM_CREATIVE_CROP_SHAPE_WIDTH" val="21"/>
  <p:tag name="KSO_WM_CREATIVE_CROP_SHAPE_HEIGHT" val="540"/>
  <p:tag name="KSO_WM_UNIT_TEXT_FILL_FORE_SCHEMECOLOR_INDEX" val="2"/>
  <p:tag name="KSO_WM_UNIT_TEXT_FILL_TYPE" val="1"/>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32"/>
  <p:tag name="KSO_WM_UNIT_HIGHLIGHT" val="0"/>
  <p:tag name="KSO_WM_UNIT_COMPATIBLE" val="0"/>
  <p:tag name="KSO_WM_UNIT_DIAGRAM_ISNUMVISUAL" val="0"/>
  <p:tag name="KSO_WM_UNIT_DIAGRAM_ISREFERUNIT" val="0"/>
  <p:tag name="KSO_WM_DIAGRAM_GROUP_CODE" val="ζ1-1"/>
  <p:tag name="KSO_WM_UNIT_TYPE" val="ζ_h_d"/>
  <p:tag name="KSO_WM_UNIT_INDEX" val="1_1_4"/>
  <p:tag name="KSO_WM_UNIT_ID" val="crop20195018_1*ζ_h_d*1_1_4"/>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204"/>
  <p:tag name="KSO_WM_CREATIVE_CROP_SHAPE_TOP" val="-51.2"/>
  <p:tag name="KSO_WM_CREATIVE_CROP_SHAPE_WIDTH" val="10.5"/>
  <p:tag name="KSO_WM_CREATIVE_CROP_SHAPE_HEIGHT" val="540"/>
  <p:tag name="KSO_WM_UNIT_TEXT_FILL_FORE_SCHEMECOLOR_INDEX" val="2"/>
  <p:tag name="KSO_WM_UNIT_TEXT_FILL_TYPE" val="1"/>
  <p:tag name="KSO_WM_UNIT_USESOURCEFORMAT_APPLY" val="1"/>
</p:tagLst>
</file>

<file path=ppt/tags/tag214.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120"/>
  <p:tag name="KSO_WM_UNIT_HIGHLIGHT" val="0"/>
  <p:tag name="KSO_WM_UNIT_COMPATIBLE" val="0"/>
  <p:tag name="KSO_WM_UNIT_DIAGRAM_ISNUMVISUAL" val="0"/>
  <p:tag name="KSO_WM_UNIT_DIAGRAM_ISREFERUNIT" val="0"/>
  <p:tag name="KSO_WM_DIAGRAM_GROUP_CODE" val="ζ1-1"/>
  <p:tag name="KSO_WM_UNIT_TYPE" val="ζ_h_d"/>
  <p:tag name="KSO_WM_UNIT_INDEX" val="1_1_5"/>
  <p:tag name="KSO_WM_UNIT_ID" val="crop20195018_1*ζ_h_d*1_1_5"/>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420"/>
  <p:tag name="KSO_WM_CREATIVE_CROP_SHAPE_TOP" val="-51.2"/>
  <p:tag name="KSO_WM_CREATIVE_CROP_SHAPE_WIDTH" val="39"/>
  <p:tag name="KSO_WM_CREATIVE_CROP_SHAPE_HEIGHT" val="540"/>
  <p:tag name="KSO_WM_UNIT_TEXT_FILL_FORE_SCHEMECOLOR_INDEX" val="2"/>
  <p:tag name="KSO_WM_UNIT_TEXT_FILL_TYPE" val="1"/>
  <p:tag name="KSO_WM_UNIT_USESOURCEFORMAT_APPLY" val="1"/>
</p:tagLst>
</file>

<file path=ppt/tags/tag215.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467"/>
  <p:tag name="KSO_WM_UNIT_HIGHLIGHT" val="0"/>
  <p:tag name="KSO_WM_UNIT_COMPATIBLE" val="0"/>
  <p:tag name="KSO_WM_UNIT_DIAGRAM_ISNUMVISUAL" val="0"/>
  <p:tag name="KSO_WM_UNIT_DIAGRAM_ISREFERUNIT" val="0"/>
  <p:tag name="KSO_WM_DIAGRAM_GROUP_CODE" val="ζ1-1"/>
  <p:tag name="KSO_WM_UNIT_TYPE" val="ζ_h_d"/>
  <p:tag name="KSO_WM_UNIT_INDEX" val="1_1_6"/>
  <p:tag name="KSO_WM_UNIT_ID" val="crop20195018_1*ζ_h_d*1_1_6"/>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465"/>
  <p:tag name="KSO_WM_CREATIVE_CROP_SHAPE_TOP" val="-51.2"/>
  <p:tag name="KSO_WM_CREATIVE_CROP_SHAPE_WIDTH" val="151.5"/>
  <p:tag name="KSO_WM_CREATIVE_CROP_SHAPE_HEIGHT" val="540"/>
  <p:tag name="KSO_WM_UNIT_TEXT_FILL_FORE_SCHEMECOLOR_INDEX" val="2"/>
  <p:tag name="KSO_WM_UNIT_TEXT_FILL_TYPE" val="1"/>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19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7"/>
  <p:tag name="KSO_WM_UNIT_ID" val="crop20195018_1*ζ_h_d*1_1_7"/>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622.5"/>
  <p:tag name="KSO_WM_CREATIVE_CROP_SHAPE_TOP" val="-51.2"/>
  <p:tag name="KSO_WM_CREATIVE_CROP_SHAPE_WIDTH" val="63"/>
  <p:tag name="KSO_WM_CREATIVE_CROP_SHAPE_HEIGHT" val="540"/>
  <p:tag name="KSO_WM_UNIT_TEXT_FILL_FORE_SCHEMECOLOR_INDEX" val="2"/>
  <p:tag name="KSO_WM_UNIT_TEXT_FILL_TYPE" val="1"/>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8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8"/>
  <p:tag name="KSO_WM_UNIT_ID" val="crop20195018_1*ζ_h_d*1_1_8"/>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691.5"/>
  <p:tag name="KSO_WM_CREATIVE_CROP_SHAPE_TOP" val="-51.2"/>
  <p:tag name="KSO_WM_CREATIVE_CROP_SHAPE_WIDTH" val="28.5"/>
  <p:tag name="KSO_WM_CREATIVE_CROP_SHAPE_HEIGHT" val="540"/>
  <p:tag name="KSO_WM_UNIT_TEXT_FILL_FORE_SCHEMECOLOR_INDEX" val="2"/>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46"/>
  <p:tag name="KSO_WM_UNIT_HIGHLIGHT" val="0"/>
  <p:tag name="KSO_WM_UNIT_COMPATIBLE" val="0"/>
  <p:tag name="KSO_WM_UNIT_DIAGRAM_ISNUMVISUAL" val="0"/>
  <p:tag name="KSO_WM_UNIT_DIAGRAM_ISREFERUNIT" val="0"/>
  <p:tag name="KSO_WM_DIAGRAM_GROUP_CODE" val="ζ1-1"/>
  <p:tag name="KSO_WM_UNIT_TYPE" val="ζ_h_d"/>
  <p:tag name="KSO_WM_UNIT_INDEX" val="1_1_9"/>
  <p:tag name="KSO_WM_UNIT_ID" val="crop20195018_1*ζ_h_d*1_1_9"/>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726"/>
  <p:tag name="KSO_WM_CREATIVE_CROP_SHAPE_TOP" val="-51.2"/>
  <p:tag name="KSO_WM_CREATIVE_CROP_SHAPE_WIDTH" val="15"/>
  <p:tag name="KSO_WM_CREATIVE_CROP_SHAPE_HEIGHT" val="540"/>
  <p:tag name="KSO_WM_UNIT_TEXT_FILL_FORE_SCHEMECOLOR_INDEX" val="2"/>
  <p:tag name="KSO_WM_UNIT_TEXT_FILL_TYPE" val="1"/>
  <p:tag name="KSO_WM_UNIT_USESOURCEFORMAT_APPLY" val="1"/>
</p:tagLst>
</file>

<file path=ppt/tags/tag219.xml><?xml version="1.0" encoding="utf-8"?>
<p:tagLst xmlns:a="http://schemas.openxmlformats.org/drawingml/2006/main" xmlns:r="http://schemas.openxmlformats.org/officeDocument/2006/relationships" xmlns:p="http://schemas.openxmlformats.org/presentationml/2006/main">
  <p:tag name="PA" val="v5.2.2"/>
  <p:tag name="PICTUREFILLRANGE" val="04db048c-5271-44b6-9810-bd252325cf9d"/>
  <p:tag name="KSO_WM_UNIT_VALUE" val="1665*28"/>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0"/>
  <p:tag name="KSO_WM_UNIT_ID" val="crop20195018_1*ζ_h_d*1_1_10"/>
  <p:tag name="KSO_WM_TEMPLATE_CATEGORY" val="crop"/>
  <p:tag name="KSO_WM_TEMPLATE_INDEX" val="20195018"/>
  <p:tag name="KSO_WM_UNIT_LAYERLEVEL" val="1_1_1"/>
  <p:tag name="KSO_WM_TAG_VERSION" val="1.0"/>
  <p:tag name="KSO_WM_BEAUTIFY_FLAG" val="#wm#"/>
  <p:tag name="KSO_WM_UNIT_DIAGRAM_MODELTYPE" val="creativeCrop"/>
  <p:tag name="KSO_WM_CREATIVE_CROP_ORG_LEFT" val="173.25"/>
  <p:tag name="KSO_WM_CREATIVE_CROP_ORG_TOP" val="-51.2"/>
  <p:tag name="KSO_WM_CREATIVE_CROP_ORG_WIDTH" val="613.5"/>
  <p:tag name="KSO_WM_CREATIVE_CROP_ORG_HEIGHT" val="540"/>
  <p:tag name="KSO_WM_CREATIVE_CROP_SHAPE_LEFT" val="747"/>
  <p:tag name="KSO_WM_CREATIVE_CROP_SHAPE_TOP" val="-51.2"/>
  <p:tag name="KSO_WM_CREATIVE_CROP_SHAPE_WIDTH" val="9"/>
  <p:tag name="KSO_WM_CREATIVE_CROP_SHAPE_HEIGHT" val="540"/>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AG_VERSION" val="1.0"/>
  <p:tag name="KSO_WM_BEAUTIFY_FLAG" val="#wm#"/>
  <p:tag name="KSO_WM_TEMPLATE_CATEGORY" val="custom"/>
  <p:tag name="KSO_WM_TEMPLATE_INDEX" val="20193369"/>
  <p:tag name="KSO_WM_TEMPLATE_THUMBS_INDEX" val="1、3、8"/>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13"/>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93213"/>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heme/theme1.xml><?xml version="1.0" encoding="utf-8"?>
<a:theme xmlns:a="http://schemas.openxmlformats.org/drawingml/2006/main" name="Winter">
  <a:themeElements>
    <a:clrScheme name="Winter">
      <a:dk1>
        <a:sysClr val="windowText" lastClr="000000"/>
      </a:dk1>
      <a:lt1>
        <a:sysClr val="window" lastClr="FFFFFF"/>
      </a:lt1>
      <a:dk2>
        <a:srgbClr val="1F7BB6"/>
      </a:dk2>
      <a:lt2>
        <a:srgbClr val="C5E1FE"/>
      </a:lt2>
      <a:accent1>
        <a:srgbClr val="B2BDC1"/>
      </a:accent1>
      <a:accent2>
        <a:srgbClr val="767D83"/>
      </a:accent2>
      <a:accent3>
        <a:srgbClr val="3E505C"/>
      </a:accent3>
      <a:accent4>
        <a:srgbClr val="386489"/>
      </a:accent4>
      <a:accent5>
        <a:srgbClr val="4C80AF"/>
      </a:accent5>
      <a:accent6>
        <a:srgbClr val="7DA7D1"/>
      </a:accent6>
      <a:hlink>
        <a:srgbClr val="408080"/>
      </a:hlink>
      <a:folHlink>
        <a:srgbClr val="5EAEAE"/>
      </a:folHlink>
    </a:clrScheme>
    <a:fontScheme name="Winter">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Winter">
      <a:fillStyleLst>
        <a:solidFill>
          <a:schemeClr val="phClr"/>
        </a:solidFill>
        <a:gradFill rotWithShape="1">
          <a:gsLst>
            <a:gs pos="0">
              <a:schemeClr val="phClr">
                <a:tint val="70000"/>
                <a:lumMod val="110000"/>
              </a:schemeClr>
            </a:gs>
            <a:gs pos="100000">
              <a:schemeClr val="phClr">
                <a:tint val="90000"/>
              </a:schemeClr>
            </a:gs>
          </a:gsLst>
          <a:lin ang="5400000" scaled="1"/>
        </a:gradFill>
        <a:gradFill rotWithShape="1">
          <a:gsLst>
            <a:gs pos="0">
              <a:schemeClr val="phClr">
                <a:tint val="98000"/>
                <a:satMod val="120000"/>
                <a:lumMod val="110000"/>
              </a:schemeClr>
            </a:gs>
            <a:gs pos="100000">
              <a:schemeClr val="phClr">
                <a:shade val="90000"/>
                <a:lumMod val="90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88900" dist="38100" dir="5400000" algn="ctr" rotWithShape="0">
              <a:srgbClr val="000000">
                <a:alpha val="65000"/>
              </a:srgbClr>
            </a:outerShdw>
          </a:effectLst>
          <a:scene3d>
            <a:camera prst="orthographicFront">
              <a:rot lat="0" lon="0" rev="0"/>
            </a:camera>
            <a:lightRig rig="threePt" dir="tl">
              <a:rot lat="0" lon="0" rev="5400000"/>
            </a:lightRig>
          </a:scene3d>
          <a:sp3d>
            <a:bevelT w="25400" h="38100"/>
          </a:sp3d>
        </a:effectStyle>
      </a:effectStyleLst>
      <a:bgFillStyleLst>
        <a:solidFill>
          <a:schemeClr val="phClr"/>
        </a:solidFill>
        <a:gradFill rotWithShape="1">
          <a:gsLst>
            <a:gs pos="0">
              <a:schemeClr val="phClr">
                <a:tint val="100000"/>
                <a:shade val="90000"/>
                <a:hueMod val="100000"/>
                <a:satMod val="130000"/>
                <a:lumMod val="90000"/>
              </a:schemeClr>
            </a:gs>
            <a:gs pos="92000">
              <a:schemeClr val="phClr">
                <a:tint val="96000"/>
                <a:shade val="100000"/>
                <a:hueMod val="96000"/>
                <a:satMod val="140000"/>
                <a:lumMod val="128000"/>
              </a:schemeClr>
            </a:gs>
          </a:gsLst>
          <a:lin ang="5400000" scaled="1"/>
        </a:gradFill>
        <a:gradFill rotWithShape="1">
          <a:gsLst>
            <a:gs pos="0">
              <a:schemeClr val="phClr">
                <a:tint val="96000"/>
                <a:shade val="100000"/>
                <a:hueMod val="96000"/>
                <a:satMod val="140000"/>
                <a:lumMod val="128000"/>
              </a:schemeClr>
            </a:gs>
            <a:gs pos="83000">
              <a:schemeClr val="phClr">
                <a:shade val="85000"/>
                <a:hueMod val="100000"/>
                <a:satMod val="130000"/>
                <a:lumMod val="92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7">
      <a:dk1>
        <a:srgbClr val="000000"/>
      </a:dk1>
      <a:lt1>
        <a:sysClr val="window" lastClr="FFFFFF"/>
      </a:lt1>
      <a:dk2>
        <a:srgbClr val="DBE0FA"/>
      </a:dk2>
      <a:lt2>
        <a:srgbClr val="FFFFFF"/>
      </a:lt2>
      <a:accent1>
        <a:srgbClr val="5066E9"/>
      </a:accent1>
      <a:accent2>
        <a:srgbClr val="7E8AF1"/>
      </a:accent2>
      <a:accent3>
        <a:srgbClr val="97E0E4"/>
      </a:accent3>
      <a:accent4>
        <a:srgbClr val="A1D8CC"/>
      </a:accent4>
      <a:accent5>
        <a:srgbClr val="C4D9D8"/>
      </a:accent5>
      <a:accent6>
        <a:srgbClr val="B9DCB5"/>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主题​​">
  <a:themeElements>
    <a:clrScheme name="1.1.1.1.1.1.20193213">
      <a:dk1>
        <a:srgbClr val="000000"/>
      </a:dk1>
      <a:lt1>
        <a:sysClr val="window" lastClr="FFFFFF"/>
      </a:lt1>
      <a:dk2>
        <a:srgbClr val="E6EFE9"/>
      </a:dk2>
      <a:lt2>
        <a:srgbClr val="FFFFFF"/>
      </a:lt2>
      <a:accent1>
        <a:srgbClr val="3EA592"/>
      </a:accent1>
      <a:accent2>
        <a:srgbClr val="14879E"/>
      </a:accent2>
      <a:accent3>
        <a:srgbClr val="CED788"/>
      </a:accent3>
      <a:accent4>
        <a:srgbClr val="D7CD88"/>
      </a:accent4>
      <a:accent5>
        <a:srgbClr val="DAD5C7"/>
      </a:accent5>
      <a:accent6>
        <a:srgbClr val="E6D093"/>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14879E"/>
    </a:dk2>
    <a:lt2>
      <a:srgbClr val="3EA592"/>
    </a:lt2>
    <a:accent1>
      <a:srgbClr val="3EA592"/>
    </a:accent1>
    <a:accent2>
      <a:srgbClr val="14879E"/>
    </a:accent2>
    <a:accent3>
      <a:srgbClr val="6FA1C2"/>
    </a:accent3>
    <a:accent4>
      <a:srgbClr val="1C5180"/>
    </a:accent4>
    <a:accent5>
      <a:srgbClr val="3EA592"/>
    </a:accent5>
    <a:accent6>
      <a:srgbClr val="14879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TM02455519[[fn=冬季]]</Template>
  <TotalTime>5</TotalTime>
  <Words>2738</Words>
  <Application>Microsoft Office PowerPoint</Application>
  <PresentationFormat>全屏显示(4:3)</PresentationFormat>
  <Paragraphs>335</Paragraphs>
  <Slides>54</Slides>
  <Notes>0</Notes>
  <HiddenSlides>0</HiddenSlides>
  <MMClips>0</MMClips>
  <ScaleCrop>false</ScaleCrop>
  <HeadingPairs>
    <vt:vector size="4" baseType="variant">
      <vt:variant>
        <vt:lpstr>主题</vt:lpstr>
      </vt:variant>
      <vt:variant>
        <vt:i4>3</vt:i4>
      </vt:variant>
      <vt:variant>
        <vt:lpstr>幻灯片标题</vt:lpstr>
      </vt:variant>
      <vt:variant>
        <vt:i4>54</vt:i4>
      </vt:variant>
    </vt:vector>
  </HeadingPairs>
  <TitlesOfParts>
    <vt:vector size="57" baseType="lpstr">
      <vt:lpstr>Winter</vt:lpstr>
      <vt:lpstr>Office 主题​​</vt:lpstr>
      <vt:lpstr>1_Office 主题​​</vt:lpstr>
      <vt:lpstr>单击此处添加标题</vt:lpstr>
      <vt:lpstr>PowerPoint 演示文稿</vt:lpstr>
      <vt:lpstr>PowerPoint 演示文稿</vt:lpstr>
      <vt:lpstr>问题：</vt:lpstr>
      <vt:lpstr>PowerPoint 演示文稿</vt:lpstr>
      <vt:lpstr>趋同论</vt:lpstr>
      <vt:lpstr>终结论</vt:lpstr>
      <vt:lpstr>第一节   垄断资本主义的形成与发展</vt:lpstr>
      <vt:lpstr>一、资本主义从自由竞争到垄断</vt:lpstr>
      <vt:lpstr>（一）生产集中与垄断的形成</vt:lpstr>
      <vt:lpstr>1、垄断的形成</vt:lpstr>
      <vt:lpstr>PowerPoint 演示文稿</vt:lpstr>
      <vt:lpstr>（2）垄断产生的原因</vt:lpstr>
      <vt:lpstr>2、垄断组织的基本形式</vt:lpstr>
      <vt:lpstr>（二）垄断条件下竞争的特点</vt:lpstr>
      <vt:lpstr>1、垄断和竞争的关系</vt:lpstr>
      <vt:lpstr>2、垄断阶段竞争的特点</vt:lpstr>
      <vt:lpstr>（三）金融资本和金融寡头</vt:lpstr>
      <vt:lpstr>PowerPoint 演示文稿</vt:lpstr>
      <vt:lpstr>PowerPoint 演示文稿</vt:lpstr>
      <vt:lpstr>PowerPoint 演示文稿</vt:lpstr>
      <vt:lpstr>（四）垄断利润和垄断价格</vt:lpstr>
      <vt:lpstr>垄断价格没有否定价值规律的作用</vt:lpstr>
      <vt:lpstr>二、垄断资本主义的发展</vt:lpstr>
      <vt:lpstr>PowerPoint 演示文稿</vt:lpstr>
      <vt:lpstr>PowerPoint 演示文稿</vt:lpstr>
      <vt:lpstr>PowerPoint 演示文稿</vt:lpstr>
      <vt:lpstr>（二）金融垄断资本的发展</vt:lpstr>
      <vt:lpstr>经济金融化程度不断提高：      金融资本比重加大，实体经济下降</vt:lpstr>
      <vt:lpstr>（三）垄断资本在世界范围的扩展</vt:lpstr>
      <vt:lpstr>PowerPoint 演示文稿</vt:lpstr>
      <vt:lpstr>（四）垄断资本主义的实质</vt:lpstr>
      <vt:lpstr>三、经济全球化及其后果</vt:lpstr>
      <vt:lpstr>经济全球化可以从三个方面来理解 一是世界各国经济联系的加强和相互依赖程度日益提高； 二是各国经济规则不断趋于一致； 三是国际经济协调机制强化。</vt:lpstr>
      <vt:lpstr>（二）经济全球化的动因</vt:lpstr>
      <vt:lpstr>一把双刃剑：经济全球化的后果</vt:lpstr>
      <vt:lpstr>现实关照</vt:lpstr>
      <vt:lpstr>马上学习：经济全球化进程中的中国道路</vt:lpstr>
      <vt:lpstr>第二节  正确认识当代资本主义的新变化</vt:lpstr>
      <vt:lpstr>从“丰裕社会”到“占领华尔街”</vt:lpstr>
      <vt:lpstr>      当代资本主义最为注目的变化就是科学技术作为革命的力量推动了其生产力的巨大发展。</vt:lpstr>
      <vt:lpstr>第二，劳资关系和分配关系的变化</vt:lpstr>
      <vt:lpstr>第三，社会阶级、阶层结构的变化</vt:lpstr>
      <vt:lpstr>第四，经济调节机制和经济危机形态的变化</vt:lpstr>
      <vt:lpstr>第五，政治制度的变化</vt:lpstr>
      <vt:lpstr>（二）新变化的原因和实质</vt:lpstr>
      <vt:lpstr>    《资本主义的未来》</vt:lpstr>
      <vt:lpstr>涛声依旧：当代资本主义变化的实质</vt:lpstr>
      <vt:lpstr>PowerPoint 演示文稿</vt:lpstr>
      <vt:lpstr>PowerPoint 演示文稿</vt:lpstr>
      <vt:lpstr>二、2008年国际金融危机以来资本主义的矛盾与冲突</vt:lpstr>
      <vt:lpstr>第三节  资本主义的历史地位和发展趋势</vt:lpstr>
      <vt:lpstr>一、资本主义的历史地位</vt:lpstr>
      <vt:lpstr>二、资本主义为社会主义所代替的历史必然性</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第五章     资本主义的发展及其趋势</dc:title>
  <dc:creator>yuanli</dc:creator>
  <cp:lastModifiedBy>yuanli</cp:lastModifiedBy>
  <cp:revision>44</cp:revision>
  <dcterms:created xsi:type="dcterms:W3CDTF">2017-11-08T00:37:00Z</dcterms:created>
  <dcterms:modified xsi:type="dcterms:W3CDTF">2019-05-27T01:23:38Z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